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Bubble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Selection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Insertion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34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Shell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91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Merge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173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Heap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114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Quick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Comb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68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Shear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Sheet1!$J$2</c:f>
              <c:numCache>
                <c:formatCode>General</c:formatCode>
                <c:ptCount val="1"/>
                <c:pt idx="0">
                  <c:v>180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Shaker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Sheet1!$K$2</c:f>
              <c:numCache>
                <c:formatCode>General</c:formatCode>
                <c:ptCount val="1"/>
                <c:pt idx="0">
                  <c:v>120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Slow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Sheet1!$L$2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Gnome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Sheet1!$M$2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Stooge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Operationen</c:v>
                </c:pt>
              </c:strCache>
            </c:strRef>
          </c:cat>
          <c:val>
            <c:numRef>
              <c:f>Sheet1!$N$2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812288"/>
        <c:axId val="34813824"/>
      </c:barChart>
      <c:catAx>
        <c:axId val="34812288"/>
        <c:scaling>
          <c:orientation val="minMax"/>
        </c:scaling>
        <c:delete val="0"/>
        <c:axPos val="b"/>
        <c:majorTickMark val="out"/>
        <c:minorTickMark val="none"/>
        <c:tickLblPos val="nextTo"/>
        <c:crossAx val="34813824"/>
        <c:crosses val="autoZero"/>
        <c:auto val="1"/>
        <c:lblAlgn val="ctr"/>
        <c:lblOffset val="100"/>
        <c:noMultiLvlLbl val="0"/>
      </c:catAx>
      <c:valAx>
        <c:axId val="34813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812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660858364926605"/>
          <c:y val="3.1843174997934133E-2"/>
          <c:w val="0.15413215709147468"/>
          <c:h val="0.90544728391444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Bubble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-10795.200000000004</c:v>
                </c:pt>
                <c:pt idx="1">
                  <c:v>334.79999999999563</c:v>
                </c:pt>
                <c:pt idx="2">
                  <c:v>4198.7999999999956</c:v>
                </c:pt>
                <c:pt idx="3">
                  <c:v>2012.7999999999956</c:v>
                </c:pt>
                <c:pt idx="4">
                  <c:v>-1705.2000000000044</c:v>
                </c:pt>
                <c:pt idx="5">
                  <c:v>-881.20000000000437</c:v>
                </c:pt>
                <c:pt idx="6">
                  <c:v>7714.7999999999956</c:v>
                </c:pt>
                <c:pt idx="7">
                  <c:v>2480.7999999999956</c:v>
                </c:pt>
                <c:pt idx="8">
                  <c:v>7434.7999999999956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Selection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Insertion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-16195.599999999991</c:v>
                </c:pt>
                <c:pt idx="1">
                  <c:v>501.40000000000873</c:v>
                </c:pt>
                <c:pt idx="2">
                  <c:v>6299.4000000000087</c:v>
                </c:pt>
                <c:pt idx="3">
                  <c:v>3020.4000000000087</c:v>
                </c:pt>
                <c:pt idx="4">
                  <c:v>-2555.5999999999913</c:v>
                </c:pt>
                <c:pt idx="5">
                  <c:v>-1321.5999999999913</c:v>
                </c:pt>
                <c:pt idx="6">
                  <c:v>11573.400000000009</c:v>
                </c:pt>
                <c:pt idx="7">
                  <c:v>3720.4000000000087</c:v>
                </c:pt>
                <c:pt idx="8">
                  <c:v>11153.400000000009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Shell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-4.7499999999995453</c:v>
                </c:pt>
                <c:pt idx="1">
                  <c:v>284.25000000000045</c:v>
                </c:pt>
                <c:pt idx="2">
                  <c:v>-152.74999999999955</c:v>
                </c:pt>
                <c:pt idx="3">
                  <c:v>-158.24999999999955</c:v>
                </c:pt>
                <c:pt idx="4">
                  <c:v>-5.7499999999995453</c:v>
                </c:pt>
                <c:pt idx="5">
                  <c:v>-133.24999999999955</c:v>
                </c:pt>
                <c:pt idx="6">
                  <c:v>186.75000000000045</c:v>
                </c:pt>
                <c:pt idx="7">
                  <c:v>-89.749999999999545</c:v>
                </c:pt>
                <c:pt idx="8">
                  <c:v>78.250000000000455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Merge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0">
                  <c:v>27.700000000000273</c:v>
                </c:pt>
                <c:pt idx="1">
                  <c:v>-26.299999999999727</c:v>
                </c:pt>
                <c:pt idx="2">
                  <c:v>25.700000000000273</c:v>
                </c:pt>
                <c:pt idx="3">
                  <c:v>-24.299999999999727</c:v>
                </c:pt>
                <c:pt idx="4">
                  <c:v>-19.299999999999727</c:v>
                </c:pt>
                <c:pt idx="5">
                  <c:v>-35.299999999999727</c:v>
                </c:pt>
                <c:pt idx="6">
                  <c:v>-9.2999999999997272</c:v>
                </c:pt>
                <c:pt idx="7">
                  <c:v>20.700000000000273</c:v>
                </c:pt>
                <c:pt idx="8">
                  <c:v>12.700000000000273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Heap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Sheet1!$G$2:$G$10</c:f>
              <c:numCache>
                <c:formatCode>General</c:formatCode>
                <c:ptCount val="9"/>
                <c:pt idx="0">
                  <c:v>51.799999999999272</c:v>
                </c:pt>
                <c:pt idx="1">
                  <c:v>-12.200000000000728</c:v>
                </c:pt>
                <c:pt idx="2">
                  <c:v>-21.200000000000728</c:v>
                </c:pt>
                <c:pt idx="3">
                  <c:v>27.799999999999272</c:v>
                </c:pt>
                <c:pt idx="4">
                  <c:v>1.7999999999992724</c:v>
                </c:pt>
                <c:pt idx="5">
                  <c:v>30.799999999999272</c:v>
                </c:pt>
                <c:pt idx="6">
                  <c:v>-10.200000000000728</c:v>
                </c:pt>
                <c:pt idx="7">
                  <c:v>-85.200000000000728</c:v>
                </c:pt>
                <c:pt idx="8">
                  <c:v>-35.200000000000728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Quick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Sheet1!$H$2:$H$10</c:f>
              <c:numCache>
                <c:formatCode>General</c:formatCode>
                <c:ptCount val="9"/>
                <c:pt idx="0">
                  <c:v>453.54999999999973</c:v>
                </c:pt>
                <c:pt idx="1">
                  <c:v>4.9999999999727152E-2</c:v>
                </c:pt>
                <c:pt idx="2">
                  <c:v>-704.45000000000027</c:v>
                </c:pt>
                <c:pt idx="3">
                  <c:v>71.549999999999727</c:v>
                </c:pt>
                <c:pt idx="4">
                  <c:v>1194.5499999999997</c:v>
                </c:pt>
                <c:pt idx="5">
                  <c:v>-105.45000000000027</c:v>
                </c:pt>
                <c:pt idx="6">
                  <c:v>-368.95000000000027</c:v>
                </c:pt>
                <c:pt idx="7">
                  <c:v>-431.45000000000027</c:v>
                </c:pt>
                <c:pt idx="8">
                  <c:v>-562.95000000000027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Comb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Sheet1!$I$2:$I$10</c:f>
              <c:numCache>
                <c:formatCode>General</c:formatCode>
                <c:ptCount val="9"/>
                <c:pt idx="0">
                  <c:v>-188.59999999999923</c:v>
                </c:pt>
                <c:pt idx="1">
                  <c:v>-74.599999999999227</c:v>
                </c:pt>
                <c:pt idx="2">
                  <c:v>297.40000000000077</c:v>
                </c:pt>
                <c:pt idx="3">
                  <c:v>261.40000000000077</c:v>
                </c:pt>
                <c:pt idx="4">
                  <c:v>-118.59999999999923</c:v>
                </c:pt>
                <c:pt idx="5">
                  <c:v>-114.59999999999923</c:v>
                </c:pt>
                <c:pt idx="6">
                  <c:v>-162.59999999999923</c:v>
                </c:pt>
                <c:pt idx="7">
                  <c:v>-64.599999999999227</c:v>
                </c:pt>
                <c:pt idx="8">
                  <c:v>353.40000000000077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Shear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Sheet1!$J$2:$J$10</c:f>
              <c:numCache>
                <c:formatCode>General</c:formatCode>
                <c:ptCount val="9"/>
                <c:pt idx="0">
                  <c:v>-2824.2000000000116</c:v>
                </c:pt>
                <c:pt idx="1">
                  <c:v>1545.7999999999884</c:v>
                </c:pt>
                <c:pt idx="2">
                  <c:v>137.79999999998836</c:v>
                </c:pt>
                <c:pt idx="3">
                  <c:v>1953.7999999999884</c:v>
                </c:pt>
                <c:pt idx="4">
                  <c:v>-1682.2000000000116</c:v>
                </c:pt>
                <c:pt idx="5">
                  <c:v>-222.20000000001164</c:v>
                </c:pt>
                <c:pt idx="6">
                  <c:v>893.79999999998836</c:v>
                </c:pt>
                <c:pt idx="7">
                  <c:v>527.79999999998836</c:v>
                </c:pt>
                <c:pt idx="8">
                  <c:v>2493.7999999999884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Shaker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Sheet1!$K$2:$K$10</c:f>
              <c:numCache>
                <c:formatCode>General</c:formatCode>
                <c:ptCount val="9"/>
                <c:pt idx="0">
                  <c:v>-5017.3999999999978</c:v>
                </c:pt>
                <c:pt idx="1">
                  <c:v>1028.6000000000022</c:v>
                </c:pt>
                <c:pt idx="2">
                  <c:v>-191.39999999999782</c:v>
                </c:pt>
                <c:pt idx="3">
                  <c:v>4752.6000000000022</c:v>
                </c:pt>
                <c:pt idx="4">
                  <c:v>-4111.3999999999978</c:v>
                </c:pt>
                <c:pt idx="5">
                  <c:v>1224.6000000000022</c:v>
                </c:pt>
                <c:pt idx="6">
                  <c:v>4260.6000000000022</c:v>
                </c:pt>
                <c:pt idx="7">
                  <c:v>-3637.3999999999978</c:v>
                </c:pt>
                <c:pt idx="8">
                  <c:v>6708.6000000000022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Gnome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Sheet1!$L$2:$L$10</c:f>
              <c:numCache>
                <c:formatCode>General</c:formatCode>
                <c:ptCount val="9"/>
                <c:pt idx="0">
                  <c:v>-21593.300000000003</c:v>
                </c:pt>
                <c:pt idx="1">
                  <c:v>668.69999999999709</c:v>
                </c:pt>
                <c:pt idx="2">
                  <c:v>8398.6999999999971</c:v>
                </c:pt>
                <c:pt idx="3">
                  <c:v>4027.6999999999971</c:v>
                </c:pt>
                <c:pt idx="4">
                  <c:v>-3408.3000000000029</c:v>
                </c:pt>
                <c:pt idx="5">
                  <c:v>-1762.3000000000029</c:v>
                </c:pt>
                <c:pt idx="6">
                  <c:v>15430.699999999997</c:v>
                </c:pt>
                <c:pt idx="7">
                  <c:v>4960.6999999999971</c:v>
                </c:pt>
                <c:pt idx="8">
                  <c:v>14870.699999999997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Stooge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  <c:pt idx="6">
                  <c:v>R7</c:v>
                </c:pt>
                <c:pt idx="7">
                  <c:v>R8</c:v>
                </c:pt>
                <c:pt idx="8">
                  <c:v>R9</c:v>
                </c:pt>
              </c:strCache>
            </c:strRef>
          </c:cat>
          <c:val>
            <c:numRef>
              <c:f>Sheet1!$M$2:$M$10</c:f>
              <c:numCache>
                <c:formatCode>General</c:formatCode>
                <c:ptCount val="9"/>
                <c:pt idx="0">
                  <c:v>-10478.200000001489</c:v>
                </c:pt>
                <c:pt idx="1">
                  <c:v>907.79999999851134</c:v>
                </c:pt>
                <c:pt idx="2">
                  <c:v>4103.7999999985113</c:v>
                </c:pt>
                <c:pt idx="3">
                  <c:v>1787.7999999985113</c:v>
                </c:pt>
                <c:pt idx="4">
                  <c:v>-2456.2000000014887</c:v>
                </c:pt>
                <c:pt idx="5">
                  <c:v>-592.20000000148866</c:v>
                </c:pt>
                <c:pt idx="6">
                  <c:v>7319.7999999985113</c:v>
                </c:pt>
                <c:pt idx="7">
                  <c:v>2941.7999999985113</c:v>
                </c:pt>
                <c:pt idx="8">
                  <c:v>6943.7999999985113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347584"/>
        <c:axId val="37311232"/>
      </c:lineChart>
      <c:catAx>
        <c:axId val="111347584"/>
        <c:scaling>
          <c:orientation val="minMax"/>
        </c:scaling>
        <c:delete val="0"/>
        <c:axPos val="b"/>
        <c:majorTickMark val="out"/>
        <c:minorTickMark val="none"/>
        <c:tickLblPos val="nextTo"/>
        <c:crossAx val="37311232"/>
        <c:crosses val="autoZero"/>
        <c:auto val="1"/>
        <c:lblAlgn val="ctr"/>
        <c:lblOffset val="100"/>
        <c:noMultiLvlLbl val="0"/>
      </c:catAx>
      <c:valAx>
        <c:axId val="37311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13475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Bubble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Selection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Insertion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Shell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9003.7999999999993</c:v>
                </c:pt>
                <c:pt idx="1">
                  <c:v>6230.7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Merge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14194.4</c:v>
                </c:pt>
                <c:pt idx="1">
                  <c:v>6460.2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Heap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26032.2</c:v>
                </c:pt>
                <c:pt idx="1">
                  <c:v>9126.2000000000007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Quick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11253.7</c:v>
                </c:pt>
                <c:pt idx="1">
                  <c:v>6087.2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Comb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24114.6</c:v>
                </c:pt>
                <c:pt idx="1">
                  <c:v>3698.6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Shear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Sheet1!$J$2:$J$3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Shaker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Sheet1!$K$2:$K$3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Gnome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Sheet1!$L$2:$L$3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Stooge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Sheet1!$M$2:$M$3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933824"/>
        <c:axId val="79935360"/>
      </c:barChart>
      <c:catAx>
        <c:axId val="79933824"/>
        <c:scaling>
          <c:orientation val="minMax"/>
        </c:scaling>
        <c:delete val="0"/>
        <c:axPos val="b"/>
        <c:majorTickMark val="out"/>
        <c:minorTickMark val="none"/>
        <c:tickLblPos val="nextTo"/>
        <c:crossAx val="79935360"/>
        <c:crosses val="autoZero"/>
        <c:auto val="1"/>
        <c:lblAlgn val="ctr"/>
        <c:lblOffset val="100"/>
        <c:noMultiLvlLbl val="0"/>
      </c:catAx>
      <c:valAx>
        <c:axId val="79935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99338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Bubble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371425.2</c:v>
                </c:pt>
                <c:pt idx="1">
                  <c:v>120931.2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Selection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251502</c:v>
                </c:pt>
                <c:pt idx="1">
                  <c:v>1002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Insertion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242849.8</c:v>
                </c:pt>
                <c:pt idx="1">
                  <c:v>120931.4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Shell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9003.7999999999993</c:v>
                </c:pt>
                <c:pt idx="1">
                  <c:v>6230.7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Merge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14194.4</c:v>
                </c:pt>
                <c:pt idx="1">
                  <c:v>6460.2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Heap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26032.2</c:v>
                </c:pt>
                <c:pt idx="1">
                  <c:v>9126.2000000000007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Quick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11253.7</c:v>
                </c:pt>
                <c:pt idx="1">
                  <c:v>6087.2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Comb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24114.6</c:v>
                </c:pt>
                <c:pt idx="1">
                  <c:v>3698.6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Shear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Sheet1!$J$2:$J$3</c:f>
              <c:numCache>
                <c:formatCode>General</c:formatCode>
                <c:ptCount val="2"/>
                <c:pt idx="0">
                  <c:v>383978.2</c:v>
                </c:pt>
                <c:pt idx="1">
                  <c:v>132476.20000000001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Shaker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Sheet1!$K$2:$K$3</c:f>
              <c:numCache>
                <c:formatCode>General</c:formatCode>
                <c:ptCount val="2"/>
                <c:pt idx="0">
                  <c:v>251443.4</c:v>
                </c:pt>
                <c:pt idx="1">
                  <c:v>63193.4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Gnome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Sheet1!$L$2:$L$3</c:f>
              <c:numCache>
                <c:formatCode>General</c:formatCode>
                <c:ptCount val="2"/>
                <c:pt idx="0">
                  <c:v>363781.2</c:v>
                </c:pt>
                <c:pt idx="1">
                  <c:v>120931.4</c:v>
                </c:pt>
              </c:numCache>
            </c:numRef>
          </c:val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Stooge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Sheet1!$M$2:$M$3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482880"/>
        <c:axId val="81484416"/>
      </c:barChart>
      <c:catAx>
        <c:axId val="81482880"/>
        <c:scaling>
          <c:orientation val="minMax"/>
        </c:scaling>
        <c:delete val="0"/>
        <c:axPos val="b"/>
        <c:majorTickMark val="out"/>
        <c:minorTickMark val="none"/>
        <c:tickLblPos val="nextTo"/>
        <c:crossAx val="81484416"/>
        <c:crosses val="autoZero"/>
        <c:auto val="1"/>
        <c:lblAlgn val="ctr"/>
        <c:lblOffset val="100"/>
        <c:noMultiLvlLbl val="0"/>
      </c:catAx>
      <c:valAx>
        <c:axId val="81484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14828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Bubble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371425.2</c:v>
                </c:pt>
                <c:pt idx="1">
                  <c:v>120931.2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Selection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251502</c:v>
                </c:pt>
                <c:pt idx="1">
                  <c:v>1002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Insertion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242849.8</c:v>
                </c:pt>
                <c:pt idx="1">
                  <c:v>120931.4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Shell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9003.7999999999993</c:v>
                </c:pt>
                <c:pt idx="1">
                  <c:v>6230.7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Merge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14194.4</c:v>
                </c:pt>
                <c:pt idx="1">
                  <c:v>6460.2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Heap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26032.2</c:v>
                </c:pt>
                <c:pt idx="1">
                  <c:v>9126.2000000000007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Quick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11253.7</c:v>
                </c:pt>
                <c:pt idx="1">
                  <c:v>6087.2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Comb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24114.6</c:v>
                </c:pt>
                <c:pt idx="1">
                  <c:v>3698.6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Shear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Sheet1!$J$2:$J$3</c:f>
              <c:numCache>
                <c:formatCode>General</c:formatCode>
                <c:ptCount val="2"/>
                <c:pt idx="0">
                  <c:v>383978.2</c:v>
                </c:pt>
                <c:pt idx="1">
                  <c:v>132476.20000000001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Shaker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Sheet1!$K$2:$K$3</c:f>
              <c:numCache>
                <c:formatCode>General</c:formatCode>
                <c:ptCount val="2"/>
                <c:pt idx="0">
                  <c:v>251443.4</c:v>
                </c:pt>
                <c:pt idx="1">
                  <c:v>63193.4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Gnome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Sheet1!$L$2:$L$3</c:f>
              <c:numCache>
                <c:formatCode>General</c:formatCode>
                <c:ptCount val="2"/>
                <c:pt idx="0">
                  <c:v>363781.2</c:v>
                </c:pt>
                <c:pt idx="1">
                  <c:v>120931.4</c:v>
                </c:pt>
              </c:numCache>
            </c:numRef>
          </c:val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Stooge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Sheet1!$M$2:$M$3</c:f>
              <c:numCache>
                <c:formatCode>General</c:formatCode>
                <c:ptCount val="2"/>
                <c:pt idx="0">
                  <c:v>43165714.200000003</c:v>
                </c:pt>
                <c:pt idx="1">
                  <c:v>118994.2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383168"/>
        <c:axId val="103154432"/>
      </c:barChart>
      <c:catAx>
        <c:axId val="101383168"/>
        <c:scaling>
          <c:orientation val="minMax"/>
        </c:scaling>
        <c:delete val="0"/>
        <c:axPos val="b"/>
        <c:majorTickMark val="out"/>
        <c:minorTickMark val="none"/>
        <c:tickLblPos val="nextTo"/>
        <c:crossAx val="103154432"/>
        <c:crosses val="autoZero"/>
        <c:auto val="1"/>
        <c:lblAlgn val="ctr"/>
        <c:lblOffset val="100"/>
        <c:noMultiLvlLbl val="0"/>
      </c:catAx>
      <c:valAx>
        <c:axId val="103154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383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A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Stooge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2407407407407406E-2"/>
                  <c:y val="-5.61206656176068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802469135802469E-2"/>
                  <c:y val="-5.61206656176068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43165714.200000003</c:v>
                </c:pt>
                <c:pt idx="1">
                  <c:v>118994.2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Slow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5432098765432098E-2"/>
                  <c:y val="-5.61206656176068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Get Operations</c:v>
                </c:pt>
                <c:pt idx="1">
                  <c:v>Put Operations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133406180720</c:v>
                </c:pt>
                <c:pt idx="1">
                  <c:v>124908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399936"/>
        <c:axId val="37437824"/>
      </c:barChart>
      <c:catAx>
        <c:axId val="37399936"/>
        <c:scaling>
          <c:orientation val="minMax"/>
        </c:scaling>
        <c:delete val="0"/>
        <c:axPos val="b"/>
        <c:majorTickMark val="out"/>
        <c:minorTickMark val="none"/>
        <c:tickLblPos val="nextTo"/>
        <c:crossAx val="37437824"/>
        <c:crosses val="autoZero"/>
        <c:auto val="1"/>
        <c:lblAlgn val="ctr"/>
        <c:lblOffset val="100"/>
        <c:noMultiLvlLbl val="0"/>
      </c:catAx>
      <c:valAx>
        <c:axId val="37437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3999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971F69-4EA1-4769-B155-6A1DBB9DD20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94A436B5-D6A7-43C8-BC17-EAAA40C9D50B}">
      <dgm:prSet phldrT="[Text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de-AT" dirty="0" smtClean="0"/>
            <a:t>Vergleich</a:t>
          </a:r>
          <a:endParaRPr lang="de-AT" dirty="0"/>
        </a:p>
      </dgm:t>
    </dgm:pt>
    <dgm:pt modelId="{17EF113F-9393-4261-9146-A7AC8553CFE8}" type="parTrans" cxnId="{3EDCD559-BAB4-4134-BE14-CE91EE6A679B}">
      <dgm:prSet/>
      <dgm:spPr/>
      <dgm:t>
        <a:bodyPr/>
        <a:lstStyle/>
        <a:p>
          <a:endParaRPr lang="de-AT"/>
        </a:p>
      </dgm:t>
    </dgm:pt>
    <dgm:pt modelId="{8A181578-B14D-4A23-B3A1-1942D27456DB}" type="sibTrans" cxnId="{3EDCD559-BAB4-4134-BE14-CE91EE6A679B}">
      <dgm:prSet/>
      <dgm:spPr>
        <a:ln w="19050"/>
      </dgm:spPr>
      <dgm:t>
        <a:bodyPr/>
        <a:lstStyle/>
        <a:p>
          <a:endParaRPr lang="de-AT"/>
        </a:p>
      </dgm:t>
    </dgm:pt>
    <dgm:pt modelId="{3B8F261E-EC95-4A96-AEE4-7E0B15347EBA}">
      <dgm:prSet phldrT="[Text]"/>
      <dgm:spPr/>
      <dgm:t>
        <a:bodyPr/>
        <a:lstStyle/>
        <a:p>
          <a:r>
            <a:rPr lang="de-AT" dirty="0" smtClean="0"/>
            <a:t>Punkte markieren</a:t>
          </a:r>
          <a:endParaRPr lang="de-AT" dirty="0"/>
        </a:p>
      </dgm:t>
    </dgm:pt>
    <dgm:pt modelId="{3B4E6D36-3C1F-4366-81DF-528C6DA88488}" type="parTrans" cxnId="{34004663-A19F-48A9-A9FF-26911DD7AF0D}">
      <dgm:prSet/>
      <dgm:spPr/>
      <dgm:t>
        <a:bodyPr/>
        <a:lstStyle/>
        <a:p>
          <a:endParaRPr lang="de-AT"/>
        </a:p>
      </dgm:t>
    </dgm:pt>
    <dgm:pt modelId="{6B8E8A59-6860-4B2E-8618-7B66A2BAB3CC}" type="sibTrans" cxnId="{34004663-A19F-48A9-A9FF-26911DD7AF0D}">
      <dgm:prSet/>
      <dgm:spPr>
        <a:ln w="19050"/>
      </dgm:spPr>
      <dgm:t>
        <a:bodyPr/>
        <a:lstStyle/>
        <a:p>
          <a:endParaRPr lang="de-AT"/>
        </a:p>
      </dgm:t>
    </dgm:pt>
    <dgm:pt modelId="{DDF61BBA-4C4E-41A8-A8C4-8C0E217769EE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de-AT" dirty="0" smtClean="0"/>
            <a:t>Vergleich durchführen</a:t>
          </a:r>
          <a:endParaRPr lang="de-AT" dirty="0"/>
        </a:p>
      </dgm:t>
    </dgm:pt>
    <dgm:pt modelId="{4502534B-6836-415C-93AA-FF87A3FD0C7E}" type="parTrans" cxnId="{77D1E7EB-769A-4112-8D53-198A1949A6FF}">
      <dgm:prSet/>
      <dgm:spPr/>
      <dgm:t>
        <a:bodyPr/>
        <a:lstStyle/>
        <a:p>
          <a:endParaRPr lang="de-AT"/>
        </a:p>
      </dgm:t>
    </dgm:pt>
    <dgm:pt modelId="{F18EDFA8-D16D-4722-8CF7-39CE21F0850B}" type="sibTrans" cxnId="{77D1E7EB-769A-4112-8D53-198A1949A6FF}">
      <dgm:prSet/>
      <dgm:spPr>
        <a:ln w="19050"/>
      </dgm:spPr>
      <dgm:t>
        <a:bodyPr/>
        <a:lstStyle/>
        <a:p>
          <a:endParaRPr lang="de-AT"/>
        </a:p>
      </dgm:t>
    </dgm:pt>
    <dgm:pt modelId="{F443AC48-466F-4EA1-B2B2-0ABABA2CE964}">
      <dgm:prSet phldrT="[Text]"/>
      <dgm:spPr/>
      <dgm:t>
        <a:bodyPr/>
        <a:lstStyle/>
        <a:p>
          <a:r>
            <a:rPr lang="de-AT" dirty="0" smtClean="0"/>
            <a:t>Punkte de-markieren</a:t>
          </a:r>
          <a:endParaRPr lang="de-AT" dirty="0"/>
        </a:p>
      </dgm:t>
    </dgm:pt>
    <dgm:pt modelId="{E11A62BD-5DFA-4EA3-B1EA-8F5B8286B718}" type="parTrans" cxnId="{B9F80E70-3649-462A-A91C-59A2C170E960}">
      <dgm:prSet/>
      <dgm:spPr/>
      <dgm:t>
        <a:bodyPr/>
        <a:lstStyle/>
        <a:p>
          <a:endParaRPr lang="de-AT"/>
        </a:p>
      </dgm:t>
    </dgm:pt>
    <dgm:pt modelId="{48FF62C1-5D56-42A3-B342-A454F92C2959}" type="sibTrans" cxnId="{B9F80E70-3649-462A-A91C-59A2C170E960}">
      <dgm:prSet/>
      <dgm:spPr>
        <a:ln w="19050"/>
      </dgm:spPr>
      <dgm:t>
        <a:bodyPr/>
        <a:lstStyle/>
        <a:p>
          <a:endParaRPr lang="de-AT"/>
        </a:p>
      </dgm:t>
    </dgm:pt>
    <dgm:pt modelId="{E6AD25DF-98F5-4287-AFE5-F5436052489F}">
      <dgm:prSet phldrT="[Text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de-AT" dirty="0" smtClean="0"/>
            <a:t>Swap</a:t>
          </a:r>
          <a:endParaRPr lang="de-AT" dirty="0"/>
        </a:p>
      </dgm:t>
    </dgm:pt>
    <dgm:pt modelId="{96E314B2-8229-49A0-96BC-0F5F6F631D5C}" type="parTrans" cxnId="{7695F1E7-A505-4354-8C66-CAADA58B6569}">
      <dgm:prSet/>
      <dgm:spPr/>
      <dgm:t>
        <a:bodyPr/>
        <a:lstStyle/>
        <a:p>
          <a:endParaRPr lang="de-AT"/>
        </a:p>
      </dgm:t>
    </dgm:pt>
    <dgm:pt modelId="{E3B69EA3-01F8-4054-BFF0-C3B26C9410EF}" type="sibTrans" cxnId="{7695F1E7-A505-4354-8C66-CAADA58B6569}">
      <dgm:prSet/>
      <dgm:spPr>
        <a:ln w="19050"/>
      </dgm:spPr>
      <dgm:t>
        <a:bodyPr/>
        <a:lstStyle/>
        <a:p>
          <a:endParaRPr lang="de-AT"/>
        </a:p>
      </dgm:t>
    </dgm:pt>
    <dgm:pt modelId="{5E2AC7E6-A89C-4F11-B19F-16F0F9E49D5F}">
      <dgm:prSet phldrT="[Text]"/>
      <dgm:spPr/>
      <dgm:t>
        <a:bodyPr/>
        <a:lstStyle/>
        <a:p>
          <a:r>
            <a:rPr lang="de-AT" dirty="0" smtClean="0"/>
            <a:t>Punkte am Spielfeld tauschen</a:t>
          </a:r>
          <a:endParaRPr lang="de-AT" dirty="0"/>
        </a:p>
      </dgm:t>
    </dgm:pt>
    <dgm:pt modelId="{9257894D-8D0E-4F3A-8B54-C6F264C72B3E}" type="parTrans" cxnId="{1FB6802E-2A30-4599-BA2A-951B07B17FCE}">
      <dgm:prSet/>
      <dgm:spPr/>
      <dgm:t>
        <a:bodyPr/>
        <a:lstStyle/>
        <a:p>
          <a:endParaRPr lang="de-AT"/>
        </a:p>
      </dgm:t>
    </dgm:pt>
    <dgm:pt modelId="{1B290751-AD50-44DB-A86B-22F6302347CE}" type="sibTrans" cxnId="{1FB6802E-2A30-4599-BA2A-951B07B17FCE}">
      <dgm:prSet/>
      <dgm:spPr>
        <a:ln w="19050"/>
      </dgm:spPr>
      <dgm:t>
        <a:bodyPr/>
        <a:lstStyle/>
        <a:p>
          <a:endParaRPr lang="de-AT"/>
        </a:p>
      </dgm:t>
    </dgm:pt>
    <dgm:pt modelId="{A54591A5-4C12-4634-92FF-6E1C28AE0249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de-AT" dirty="0" smtClean="0"/>
            <a:t>Punkte im Array tauschen</a:t>
          </a:r>
          <a:endParaRPr lang="de-AT" dirty="0"/>
        </a:p>
      </dgm:t>
    </dgm:pt>
    <dgm:pt modelId="{68DDF041-9EB4-4433-BF39-13EC07D1D458}" type="parTrans" cxnId="{FCA36EBA-0061-449C-9BE5-CD332C74934B}">
      <dgm:prSet/>
      <dgm:spPr/>
      <dgm:t>
        <a:bodyPr/>
        <a:lstStyle/>
        <a:p>
          <a:endParaRPr lang="de-AT"/>
        </a:p>
      </dgm:t>
    </dgm:pt>
    <dgm:pt modelId="{826D9D75-2C5C-479E-A9E4-C65A995E86D0}" type="sibTrans" cxnId="{FCA36EBA-0061-449C-9BE5-CD332C74934B}">
      <dgm:prSet/>
      <dgm:spPr>
        <a:ln w="19050"/>
      </dgm:spPr>
      <dgm:t>
        <a:bodyPr/>
        <a:lstStyle/>
        <a:p>
          <a:endParaRPr lang="de-AT"/>
        </a:p>
      </dgm:t>
    </dgm:pt>
    <dgm:pt modelId="{B49CE984-C400-4687-9FC2-1096F6430A91}" type="pres">
      <dgm:prSet presAssocID="{DC971F69-4EA1-4769-B155-6A1DBB9DD20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AT"/>
        </a:p>
      </dgm:t>
    </dgm:pt>
    <dgm:pt modelId="{3249B4AD-1178-4E99-AD12-AF442D64F224}" type="pres">
      <dgm:prSet presAssocID="{94A436B5-D6A7-43C8-BC17-EAAA40C9D50B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6AB6D0CA-31BA-4098-97FF-B18B5CAF3269}" type="pres">
      <dgm:prSet presAssocID="{94A436B5-D6A7-43C8-BC17-EAAA40C9D50B}" presName="spNode" presStyleCnt="0"/>
      <dgm:spPr/>
    </dgm:pt>
    <dgm:pt modelId="{2B840990-1501-457C-8172-EA3E90BB5E21}" type="pres">
      <dgm:prSet presAssocID="{8A181578-B14D-4A23-B3A1-1942D27456DB}" presName="sibTrans" presStyleLbl="sibTrans1D1" presStyleIdx="0" presStyleCnt="7"/>
      <dgm:spPr/>
      <dgm:t>
        <a:bodyPr/>
        <a:lstStyle/>
        <a:p>
          <a:endParaRPr lang="de-AT"/>
        </a:p>
      </dgm:t>
    </dgm:pt>
    <dgm:pt modelId="{EDDB1160-FC8E-4003-8E73-F219BA2A80C5}" type="pres">
      <dgm:prSet presAssocID="{3B8F261E-EC95-4A96-AEE4-7E0B15347EBA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DDE1C2D8-886B-4226-BB03-18EBFF44AD98}" type="pres">
      <dgm:prSet presAssocID="{3B8F261E-EC95-4A96-AEE4-7E0B15347EBA}" presName="spNode" presStyleCnt="0"/>
      <dgm:spPr/>
    </dgm:pt>
    <dgm:pt modelId="{9FF6FDCD-0F75-4535-AE1B-1C645AF85138}" type="pres">
      <dgm:prSet presAssocID="{6B8E8A59-6860-4B2E-8618-7B66A2BAB3CC}" presName="sibTrans" presStyleLbl="sibTrans1D1" presStyleIdx="1" presStyleCnt="7"/>
      <dgm:spPr/>
      <dgm:t>
        <a:bodyPr/>
        <a:lstStyle/>
        <a:p>
          <a:endParaRPr lang="de-AT"/>
        </a:p>
      </dgm:t>
    </dgm:pt>
    <dgm:pt modelId="{A82212A1-385F-4D44-B172-A93937009B6C}" type="pres">
      <dgm:prSet presAssocID="{DDF61BBA-4C4E-41A8-A8C4-8C0E217769E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53464705-86F7-47AA-9452-DB9FFC226754}" type="pres">
      <dgm:prSet presAssocID="{DDF61BBA-4C4E-41A8-A8C4-8C0E217769EE}" presName="spNode" presStyleCnt="0"/>
      <dgm:spPr/>
    </dgm:pt>
    <dgm:pt modelId="{6C19AB3B-279B-4A8F-9809-36F9500BF8BD}" type="pres">
      <dgm:prSet presAssocID="{F18EDFA8-D16D-4722-8CF7-39CE21F0850B}" presName="sibTrans" presStyleLbl="sibTrans1D1" presStyleIdx="2" presStyleCnt="7"/>
      <dgm:spPr/>
      <dgm:t>
        <a:bodyPr/>
        <a:lstStyle/>
        <a:p>
          <a:endParaRPr lang="de-AT"/>
        </a:p>
      </dgm:t>
    </dgm:pt>
    <dgm:pt modelId="{EBB76CD6-498A-4EB1-BB8B-10AB498ED570}" type="pres">
      <dgm:prSet presAssocID="{F443AC48-466F-4EA1-B2B2-0ABABA2CE964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3E65E963-0615-4E95-BF42-9F4856595096}" type="pres">
      <dgm:prSet presAssocID="{F443AC48-466F-4EA1-B2B2-0ABABA2CE964}" presName="spNode" presStyleCnt="0"/>
      <dgm:spPr/>
    </dgm:pt>
    <dgm:pt modelId="{A46D66CB-A53A-4281-9A6F-113A64D0EA7E}" type="pres">
      <dgm:prSet presAssocID="{48FF62C1-5D56-42A3-B342-A454F92C2959}" presName="sibTrans" presStyleLbl="sibTrans1D1" presStyleIdx="3" presStyleCnt="7"/>
      <dgm:spPr/>
      <dgm:t>
        <a:bodyPr/>
        <a:lstStyle/>
        <a:p>
          <a:endParaRPr lang="de-AT"/>
        </a:p>
      </dgm:t>
    </dgm:pt>
    <dgm:pt modelId="{8C8483CF-B0B2-4F5F-9EE5-C1C93F8EF65F}" type="pres">
      <dgm:prSet presAssocID="{E6AD25DF-98F5-4287-AFE5-F5436052489F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E0EE4281-7B56-4CF3-B324-2275DE85FA9D}" type="pres">
      <dgm:prSet presAssocID="{E6AD25DF-98F5-4287-AFE5-F5436052489F}" presName="spNode" presStyleCnt="0"/>
      <dgm:spPr/>
    </dgm:pt>
    <dgm:pt modelId="{558AFA35-0890-4609-A0DD-E770503E8D71}" type="pres">
      <dgm:prSet presAssocID="{E3B69EA3-01F8-4054-BFF0-C3B26C9410EF}" presName="sibTrans" presStyleLbl="sibTrans1D1" presStyleIdx="4" presStyleCnt="7"/>
      <dgm:spPr/>
      <dgm:t>
        <a:bodyPr/>
        <a:lstStyle/>
        <a:p>
          <a:endParaRPr lang="de-AT"/>
        </a:p>
      </dgm:t>
    </dgm:pt>
    <dgm:pt modelId="{2D33734A-3DE9-4DD4-ACEA-D9870D54C6D1}" type="pres">
      <dgm:prSet presAssocID="{5E2AC7E6-A89C-4F11-B19F-16F0F9E49D5F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C4E215CB-3E1E-4019-89FE-41F22BE41B09}" type="pres">
      <dgm:prSet presAssocID="{5E2AC7E6-A89C-4F11-B19F-16F0F9E49D5F}" presName="spNode" presStyleCnt="0"/>
      <dgm:spPr/>
    </dgm:pt>
    <dgm:pt modelId="{684F1CBA-5C25-4AED-BD39-594F6FC2A28A}" type="pres">
      <dgm:prSet presAssocID="{1B290751-AD50-44DB-A86B-22F6302347CE}" presName="sibTrans" presStyleLbl="sibTrans1D1" presStyleIdx="5" presStyleCnt="7"/>
      <dgm:spPr/>
      <dgm:t>
        <a:bodyPr/>
        <a:lstStyle/>
        <a:p>
          <a:endParaRPr lang="de-AT"/>
        </a:p>
      </dgm:t>
    </dgm:pt>
    <dgm:pt modelId="{7162A739-2A70-4150-B28C-3D6F17265EA8}" type="pres">
      <dgm:prSet presAssocID="{A54591A5-4C12-4634-92FF-6E1C28AE024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57356729-F99C-4AC8-A9C3-0863AA249AA0}" type="pres">
      <dgm:prSet presAssocID="{A54591A5-4C12-4634-92FF-6E1C28AE0249}" presName="spNode" presStyleCnt="0"/>
      <dgm:spPr/>
    </dgm:pt>
    <dgm:pt modelId="{42F10653-8733-4B0C-9AC9-65F512C84695}" type="pres">
      <dgm:prSet presAssocID="{826D9D75-2C5C-479E-A9E4-C65A995E86D0}" presName="sibTrans" presStyleLbl="sibTrans1D1" presStyleIdx="6" presStyleCnt="7"/>
      <dgm:spPr/>
      <dgm:t>
        <a:bodyPr/>
        <a:lstStyle/>
        <a:p>
          <a:endParaRPr lang="de-AT"/>
        </a:p>
      </dgm:t>
    </dgm:pt>
  </dgm:ptLst>
  <dgm:cxnLst>
    <dgm:cxn modelId="{FCA36EBA-0061-449C-9BE5-CD332C74934B}" srcId="{DC971F69-4EA1-4769-B155-6A1DBB9DD203}" destId="{A54591A5-4C12-4634-92FF-6E1C28AE0249}" srcOrd="6" destOrd="0" parTransId="{68DDF041-9EB4-4433-BF39-13EC07D1D458}" sibTransId="{826D9D75-2C5C-479E-A9E4-C65A995E86D0}"/>
    <dgm:cxn modelId="{C1DABE1B-6271-4B69-8AAF-5E5660D5A4A6}" type="presOf" srcId="{6B8E8A59-6860-4B2E-8618-7B66A2BAB3CC}" destId="{9FF6FDCD-0F75-4535-AE1B-1C645AF85138}" srcOrd="0" destOrd="0" presId="urn:microsoft.com/office/officeart/2005/8/layout/cycle5"/>
    <dgm:cxn modelId="{89EB1263-9000-40E8-BB3E-AAC0E2C54CC1}" type="presOf" srcId="{F443AC48-466F-4EA1-B2B2-0ABABA2CE964}" destId="{EBB76CD6-498A-4EB1-BB8B-10AB498ED570}" srcOrd="0" destOrd="0" presId="urn:microsoft.com/office/officeart/2005/8/layout/cycle5"/>
    <dgm:cxn modelId="{9786143F-A837-489A-8A8D-538F33B0C394}" type="presOf" srcId="{94A436B5-D6A7-43C8-BC17-EAAA40C9D50B}" destId="{3249B4AD-1178-4E99-AD12-AF442D64F224}" srcOrd="0" destOrd="0" presId="urn:microsoft.com/office/officeart/2005/8/layout/cycle5"/>
    <dgm:cxn modelId="{8EA5F9C5-71BF-4B11-82CC-5DA31B1FFC56}" type="presOf" srcId="{5E2AC7E6-A89C-4F11-B19F-16F0F9E49D5F}" destId="{2D33734A-3DE9-4DD4-ACEA-D9870D54C6D1}" srcOrd="0" destOrd="0" presId="urn:microsoft.com/office/officeart/2005/8/layout/cycle5"/>
    <dgm:cxn modelId="{D9A14343-58D7-484B-9192-983D350BBF9B}" type="presOf" srcId="{48FF62C1-5D56-42A3-B342-A454F92C2959}" destId="{A46D66CB-A53A-4281-9A6F-113A64D0EA7E}" srcOrd="0" destOrd="0" presId="urn:microsoft.com/office/officeart/2005/8/layout/cycle5"/>
    <dgm:cxn modelId="{B9F80E70-3649-462A-A91C-59A2C170E960}" srcId="{DC971F69-4EA1-4769-B155-6A1DBB9DD203}" destId="{F443AC48-466F-4EA1-B2B2-0ABABA2CE964}" srcOrd="3" destOrd="0" parTransId="{E11A62BD-5DFA-4EA3-B1EA-8F5B8286B718}" sibTransId="{48FF62C1-5D56-42A3-B342-A454F92C2959}"/>
    <dgm:cxn modelId="{528D9675-0A51-425D-B069-2BDD9850963E}" type="presOf" srcId="{826D9D75-2C5C-479E-A9E4-C65A995E86D0}" destId="{42F10653-8733-4B0C-9AC9-65F512C84695}" srcOrd="0" destOrd="0" presId="urn:microsoft.com/office/officeart/2005/8/layout/cycle5"/>
    <dgm:cxn modelId="{7F1F7872-4205-49AA-B58B-A5EB36873DE3}" type="presOf" srcId="{F18EDFA8-D16D-4722-8CF7-39CE21F0850B}" destId="{6C19AB3B-279B-4A8F-9809-36F9500BF8BD}" srcOrd="0" destOrd="0" presId="urn:microsoft.com/office/officeart/2005/8/layout/cycle5"/>
    <dgm:cxn modelId="{77D1E7EB-769A-4112-8D53-198A1949A6FF}" srcId="{DC971F69-4EA1-4769-B155-6A1DBB9DD203}" destId="{DDF61BBA-4C4E-41A8-A8C4-8C0E217769EE}" srcOrd="2" destOrd="0" parTransId="{4502534B-6836-415C-93AA-FF87A3FD0C7E}" sibTransId="{F18EDFA8-D16D-4722-8CF7-39CE21F0850B}"/>
    <dgm:cxn modelId="{A4A52135-8EDA-48E6-B962-D611FC77DE22}" type="presOf" srcId="{E3B69EA3-01F8-4054-BFF0-C3B26C9410EF}" destId="{558AFA35-0890-4609-A0DD-E770503E8D71}" srcOrd="0" destOrd="0" presId="urn:microsoft.com/office/officeart/2005/8/layout/cycle5"/>
    <dgm:cxn modelId="{1FB6802E-2A30-4599-BA2A-951B07B17FCE}" srcId="{DC971F69-4EA1-4769-B155-6A1DBB9DD203}" destId="{5E2AC7E6-A89C-4F11-B19F-16F0F9E49D5F}" srcOrd="5" destOrd="0" parTransId="{9257894D-8D0E-4F3A-8B54-C6F264C72B3E}" sibTransId="{1B290751-AD50-44DB-A86B-22F6302347CE}"/>
    <dgm:cxn modelId="{1FE7AA7E-DE1F-46B8-B792-5A6B3F4E2052}" type="presOf" srcId="{3B8F261E-EC95-4A96-AEE4-7E0B15347EBA}" destId="{EDDB1160-FC8E-4003-8E73-F219BA2A80C5}" srcOrd="0" destOrd="0" presId="urn:microsoft.com/office/officeart/2005/8/layout/cycle5"/>
    <dgm:cxn modelId="{3EDCD559-BAB4-4134-BE14-CE91EE6A679B}" srcId="{DC971F69-4EA1-4769-B155-6A1DBB9DD203}" destId="{94A436B5-D6A7-43C8-BC17-EAAA40C9D50B}" srcOrd="0" destOrd="0" parTransId="{17EF113F-9393-4261-9146-A7AC8553CFE8}" sibTransId="{8A181578-B14D-4A23-B3A1-1942D27456DB}"/>
    <dgm:cxn modelId="{7523586B-9664-48A5-A0C5-57E4778AED52}" type="presOf" srcId="{E6AD25DF-98F5-4287-AFE5-F5436052489F}" destId="{8C8483CF-B0B2-4F5F-9EE5-C1C93F8EF65F}" srcOrd="0" destOrd="0" presId="urn:microsoft.com/office/officeart/2005/8/layout/cycle5"/>
    <dgm:cxn modelId="{817E0DD5-2919-46C2-87C8-808B1B92A8D8}" type="presOf" srcId="{A54591A5-4C12-4634-92FF-6E1C28AE0249}" destId="{7162A739-2A70-4150-B28C-3D6F17265EA8}" srcOrd="0" destOrd="0" presId="urn:microsoft.com/office/officeart/2005/8/layout/cycle5"/>
    <dgm:cxn modelId="{C2AB643B-4734-4CE0-8115-B5792853B2AC}" type="presOf" srcId="{DC971F69-4EA1-4769-B155-6A1DBB9DD203}" destId="{B49CE984-C400-4687-9FC2-1096F6430A91}" srcOrd="0" destOrd="0" presId="urn:microsoft.com/office/officeart/2005/8/layout/cycle5"/>
    <dgm:cxn modelId="{A3477AE7-F5F6-434D-8781-E30445B4E112}" type="presOf" srcId="{DDF61BBA-4C4E-41A8-A8C4-8C0E217769EE}" destId="{A82212A1-385F-4D44-B172-A93937009B6C}" srcOrd="0" destOrd="0" presId="urn:microsoft.com/office/officeart/2005/8/layout/cycle5"/>
    <dgm:cxn modelId="{7695F1E7-A505-4354-8C66-CAADA58B6569}" srcId="{DC971F69-4EA1-4769-B155-6A1DBB9DD203}" destId="{E6AD25DF-98F5-4287-AFE5-F5436052489F}" srcOrd="4" destOrd="0" parTransId="{96E314B2-8229-49A0-96BC-0F5F6F631D5C}" sibTransId="{E3B69EA3-01F8-4054-BFF0-C3B26C9410EF}"/>
    <dgm:cxn modelId="{34004663-A19F-48A9-A9FF-26911DD7AF0D}" srcId="{DC971F69-4EA1-4769-B155-6A1DBB9DD203}" destId="{3B8F261E-EC95-4A96-AEE4-7E0B15347EBA}" srcOrd="1" destOrd="0" parTransId="{3B4E6D36-3C1F-4366-81DF-528C6DA88488}" sibTransId="{6B8E8A59-6860-4B2E-8618-7B66A2BAB3CC}"/>
    <dgm:cxn modelId="{7AA8608B-6E45-4198-9763-3C67C021DA1D}" type="presOf" srcId="{8A181578-B14D-4A23-B3A1-1942D27456DB}" destId="{2B840990-1501-457C-8172-EA3E90BB5E21}" srcOrd="0" destOrd="0" presId="urn:microsoft.com/office/officeart/2005/8/layout/cycle5"/>
    <dgm:cxn modelId="{68F5AA98-4771-40F1-91C9-3578C474FC14}" type="presOf" srcId="{1B290751-AD50-44DB-A86B-22F6302347CE}" destId="{684F1CBA-5C25-4AED-BD39-594F6FC2A28A}" srcOrd="0" destOrd="0" presId="urn:microsoft.com/office/officeart/2005/8/layout/cycle5"/>
    <dgm:cxn modelId="{35AA0203-48F7-44AF-A914-FE5EE28E042A}" type="presParOf" srcId="{B49CE984-C400-4687-9FC2-1096F6430A91}" destId="{3249B4AD-1178-4E99-AD12-AF442D64F224}" srcOrd="0" destOrd="0" presId="urn:microsoft.com/office/officeart/2005/8/layout/cycle5"/>
    <dgm:cxn modelId="{7B8F9104-D729-413E-B8D0-33FA6F4F8DA3}" type="presParOf" srcId="{B49CE984-C400-4687-9FC2-1096F6430A91}" destId="{6AB6D0CA-31BA-4098-97FF-B18B5CAF3269}" srcOrd="1" destOrd="0" presId="urn:microsoft.com/office/officeart/2005/8/layout/cycle5"/>
    <dgm:cxn modelId="{877C557F-5116-407C-ADE0-D76A37DCBFE9}" type="presParOf" srcId="{B49CE984-C400-4687-9FC2-1096F6430A91}" destId="{2B840990-1501-457C-8172-EA3E90BB5E21}" srcOrd="2" destOrd="0" presId="urn:microsoft.com/office/officeart/2005/8/layout/cycle5"/>
    <dgm:cxn modelId="{ABF771C4-F9E9-4E50-A2EC-E46383AB7E95}" type="presParOf" srcId="{B49CE984-C400-4687-9FC2-1096F6430A91}" destId="{EDDB1160-FC8E-4003-8E73-F219BA2A80C5}" srcOrd="3" destOrd="0" presId="urn:microsoft.com/office/officeart/2005/8/layout/cycle5"/>
    <dgm:cxn modelId="{A1AE7EF0-4E0D-431D-98DA-469E0AAF420C}" type="presParOf" srcId="{B49CE984-C400-4687-9FC2-1096F6430A91}" destId="{DDE1C2D8-886B-4226-BB03-18EBFF44AD98}" srcOrd="4" destOrd="0" presId="urn:microsoft.com/office/officeart/2005/8/layout/cycle5"/>
    <dgm:cxn modelId="{371BD18F-3589-40C0-9297-61366AB8054C}" type="presParOf" srcId="{B49CE984-C400-4687-9FC2-1096F6430A91}" destId="{9FF6FDCD-0F75-4535-AE1B-1C645AF85138}" srcOrd="5" destOrd="0" presId="urn:microsoft.com/office/officeart/2005/8/layout/cycle5"/>
    <dgm:cxn modelId="{7CD78EDE-8F8D-4F2E-A0BA-B30E40693329}" type="presParOf" srcId="{B49CE984-C400-4687-9FC2-1096F6430A91}" destId="{A82212A1-385F-4D44-B172-A93937009B6C}" srcOrd="6" destOrd="0" presId="urn:microsoft.com/office/officeart/2005/8/layout/cycle5"/>
    <dgm:cxn modelId="{89860A97-30D1-40B6-8AF2-465B4B780BF8}" type="presParOf" srcId="{B49CE984-C400-4687-9FC2-1096F6430A91}" destId="{53464705-86F7-47AA-9452-DB9FFC226754}" srcOrd="7" destOrd="0" presId="urn:microsoft.com/office/officeart/2005/8/layout/cycle5"/>
    <dgm:cxn modelId="{63F3E7EE-FEA3-4126-9D42-198E77A7FAE9}" type="presParOf" srcId="{B49CE984-C400-4687-9FC2-1096F6430A91}" destId="{6C19AB3B-279B-4A8F-9809-36F9500BF8BD}" srcOrd="8" destOrd="0" presId="urn:microsoft.com/office/officeart/2005/8/layout/cycle5"/>
    <dgm:cxn modelId="{1483EDB2-DA9B-47A3-BFB6-22FE3C208F52}" type="presParOf" srcId="{B49CE984-C400-4687-9FC2-1096F6430A91}" destId="{EBB76CD6-498A-4EB1-BB8B-10AB498ED570}" srcOrd="9" destOrd="0" presId="urn:microsoft.com/office/officeart/2005/8/layout/cycle5"/>
    <dgm:cxn modelId="{6941ED75-0585-4708-9DA9-F888E877EFB1}" type="presParOf" srcId="{B49CE984-C400-4687-9FC2-1096F6430A91}" destId="{3E65E963-0615-4E95-BF42-9F4856595096}" srcOrd="10" destOrd="0" presId="urn:microsoft.com/office/officeart/2005/8/layout/cycle5"/>
    <dgm:cxn modelId="{591EF18A-187E-4A26-9BE5-78A5E2653752}" type="presParOf" srcId="{B49CE984-C400-4687-9FC2-1096F6430A91}" destId="{A46D66CB-A53A-4281-9A6F-113A64D0EA7E}" srcOrd="11" destOrd="0" presId="urn:microsoft.com/office/officeart/2005/8/layout/cycle5"/>
    <dgm:cxn modelId="{FA727DAD-497D-4901-B09B-F183660B0C6D}" type="presParOf" srcId="{B49CE984-C400-4687-9FC2-1096F6430A91}" destId="{8C8483CF-B0B2-4F5F-9EE5-C1C93F8EF65F}" srcOrd="12" destOrd="0" presId="urn:microsoft.com/office/officeart/2005/8/layout/cycle5"/>
    <dgm:cxn modelId="{F0EE921A-903E-4AC9-8C37-9900A76C6785}" type="presParOf" srcId="{B49CE984-C400-4687-9FC2-1096F6430A91}" destId="{E0EE4281-7B56-4CF3-B324-2275DE85FA9D}" srcOrd="13" destOrd="0" presId="urn:microsoft.com/office/officeart/2005/8/layout/cycle5"/>
    <dgm:cxn modelId="{D690361D-B508-4355-AD6E-68ECC05D75F2}" type="presParOf" srcId="{B49CE984-C400-4687-9FC2-1096F6430A91}" destId="{558AFA35-0890-4609-A0DD-E770503E8D71}" srcOrd="14" destOrd="0" presId="urn:microsoft.com/office/officeart/2005/8/layout/cycle5"/>
    <dgm:cxn modelId="{93C9564A-FD14-4D67-B4D0-1336ECA9AE42}" type="presParOf" srcId="{B49CE984-C400-4687-9FC2-1096F6430A91}" destId="{2D33734A-3DE9-4DD4-ACEA-D9870D54C6D1}" srcOrd="15" destOrd="0" presId="urn:microsoft.com/office/officeart/2005/8/layout/cycle5"/>
    <dgm:cxn modelId="{839AA49A-BC95-4372-AB96-2E266254D9F1}" type="presParOf" srcId="{B49CE984-C400-4687-9FC2-1096F6430A91}" destId="{C4E215CB-3E1E-4019-89FE-41F22BE41B09}" srcOrd="16" destOrd="0" presId="urn:microsoft.com/office/officeart/2005/8/layout/cycle5"/>
    <dgm:cxn modelId="{50576986-58A8-4D3E-A054-CA66F764A1F3}" type="presParOf" srcId="{B49CE984-C400-4687-9FC2-1096F6430A91}" destId="{684F1CBA-5C25-4AED-BD39-594F6FC2A28A}" srcOrd="17" destOrd="0" presId="urn:microsoft.com/office/officeart/2005/8/layout/cycle5"/>
    <dgm:cxn modelId="{4B748CD2-749B-480C-911D-693E43C2F71C}" type="presParOf" srcId="{B49CE984-C400-4687-9FC2-1096F6430A91}" destId="{7162A739-2A70-4150-B28C-3D6F17265EA8}" srcOrd="18" destOrd="0" presId="urn:microsoft.com/office/officeart/2005/8/layout/cycle5"/>
    <dgm:cxn modelId="{A6657E40-58CF-4FD2-97B2-78AEE5CB6E2C}" type="presParOf" srcId="{B49CE984-C400-4687-9FC2-1096F6430A91}" destId="{57356729-F99C-4AC8-A9C3-0863AA249AA0}" srcOrd="19" destOrd="0" presId="urn:microsoft.com/office/officeart/2005/8/layout/cycle5"/>
    <dgm:cxn modelId="{665157B5-B0F2-4A4D-ADF9-BBA12F197E52}" type="presParOf" srcId="{B49CE984-C400-4687-9FC2-1096F6430A91}" destId="{42F10653-8733-4B0C-9AC9-65F512C84695}" srcOrd="20" destOrd="0" presId="urn:microsoft.com/office/officeart/2005/8/layout/cycle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49B4AD-1178-4E99-AD12-AF442D64F224}">
      <dsp:nvSpPr>
        <dsp:cNvPr id="0" name=""/>
        <dsp:cNvSpPr/>
      </dsp:nvSpPr>
      <dsp:spPr>
        <a:xfrm>
          <a:off x="2019898" y="1304"/>
          <a:ext cx="1083115" cy="704025"/>
        </a:xfrm>
        <a:prstGeom prst="roundRect">
          <a:avLst/>
        </a:prstGeom>
        <a:solidFill>
          <a:schemeClr val="accent4">
            <a:lumMod val="5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200" kern="1200" dirty="0" smtClean="0"/>
            <a:t>Vergleich</a:t>
          </a:r>
          <a:endParaRPr lang="de-AT" sz="1200" kern="1200" dirty="0"/>
        </a:p>
      </dsp:txBody>
      <dsp:txXfrm>
        <a:off x="2054266" y="35672"/>
        <a:ext cx="1014379" cy="635289"/>
      </dsp:txXfrm>
    </dsp:sp>
    <dsp:sp modelId="{2B840990-1501-457C-8172-EA3E90BB5E21}">
      <dsp:nvSpPr>
        <dsp:cNvPr id="0" name=""/>
        <dsp:cNvSpPr/>
      </dsp:nvSpPr>
      <dsp:spPr>
        <a:xfrm>
          <a:off x="552307" y="353316"/>
          <a:ext cx="4018296" cy="4018296"/>
        </a:xfrm>
        <a:custGeom>
          <a:avLst/>
          <a:gdLst/>
          <a:ahLst/>
          <a:cxnLst/>
          <a:rect l="0" t="0" r="0" b="0"/>
          <a:pathLst>
            <a:path>
              <a:moveTo>
                <a:pt x="2692493" y="119778"/>
              </a:moveTo>
              <a:arcTo wR="2009148" hR="2009148" stAng="17393039" swAng="771818"/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DB1160-FC8E-4003-8E73-F219BA2A80C5}">
      <dsp:nvSpPr>
        <dsp:cNvPr id="0" name=""/>
        <dsp:cNvSpPr/>
      </dsp:nvSpPr>
      <dsp:spPr>
        <a:xfrm>
          <a:off x="3590713" y="757768"/>
          <a:ext cx="1083115" cy="704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200" kern="1200" dirty="0" smtClean="0"/>
            <a:t>Punkte markieren</a:t>
          </a:r>
          <a:endParaRPr lang="de-AT" sz="1200" kern="1200" dirty="0"/>
        </a:p>
      </dsp:txBody>
      <dsp:txXfrm>
        <a:off x="3625081" y="792136"/>
        <a:ext cx="1014379" cy="635289"/>
      </dsp:txXfrm>
    </dsp:sp>
    <dsp:sp modelId="{9FF6FDCD-0F75-4535-AE1B-1C645AF85138}">
      <dsp:nvSpPr>
        <dsp:cNvPr id="0" name=""/>
        <dsp:cNvSpPr/>
      </dsp:nvSpPr>
      <dsp:spPr>
        <a:xfrm>
          <a:off x="552307" y="353316"/>
          <a:ext cx="4018296" cy="4018296"/>
        </a:xfrm>
        <a:custGeom>
          <a:avLst/>
          <a:gdLst/>
          <a:ahLst/>
          <a:cxnLst/>
          <a:rect l="0" t="0" r="0" b="0"/>
          <a:pathLst>
            <a:path>
              <a:moveTo>
                <a:pt x="3886996" y="1294751"/>
              </a:moveTo>
              <a:arcTo wR="2009148" hR="2009148" stAng="20350290" swAng="1064119"/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2212A1-385F-4D44-B172-A93937009B6C}">
      <dsp:nvSpPr>
        <dsp:cNvPr id="0" name=""/>
        <dsp:cNvSpPr/>
      </dsp:nvSpPr>
      <dsp:spPr>
        <a:xfrm>
          <a:off x="3978673" y="2457530"/>
          <a:ext cx="1083115" cy="704025"/>
        </a:xfrm>
        <a:prstGeom prst="roundRect">
          <a:avLst/>
        </a:prstGeom>
        <a:solidFill>
          <a:schemeClr val="accent2">
            <a:lumMod val="5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200" kern="1200" dirty="0" smtClean="0"/>
            <a:t>Vergleich durchführen</a:t>
          </a:r>
          <a:endParaRPr lang="de-AT" sz="1200" kern="1200" dirty="0"/>
        </a:p>
      </dsp:txBody>
      <dsp:txXfrm>
        <a:off x="4013041" y="2491898"/>
        <a:ext cx="1014379" cy="635289"/>
      </dsp:txXfrm>
    </dsp:sp>
    <dsp:sp modelId="{6C19AB3B-279B-4A8F-9809-36F9500BF8BD}">
      <dsp:nvSpPr>
        <dsp:cNvPr id="0" name=""/>
        <dsp:cNvSpPr/>
      </dsp:nvSpPr>
      <dsp:spPr>
        <a:xfrm>
          <a:off x="552307" y="353316"/>
          <a:ext cx="4018296" cy="4018296"/>
        </a:xfrm>
        <a:custGeom>
          <a:avLst/>
          <a:gdLst/>
          <a:ahLst/>
          <a:cxnLst/>
          <a:rect l="0" t="0" r="0" b="0"/>
          <a:pathLst>
            <a:path>
              <a:moveTo>
                <a:pt x="3782723" y="2953133"/>
              </a:moveTo>
              <a:arcTo wR="2009148" hR="2009148" stAng="1681449" swAng="835214"/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B76CD6-498A-4EB1-BB8B-10AB498ED570}">
      <dsp:nvSpPr>
        <dsp:cNvPr id="0" name=""/>
        <dsp:cNvSpPr/>
      </dsp:nvSpPr>
      <dsp:spPr>
        <a:xfrm>
          <a:off x="2891635" y="3820632"/>
          <a:ext cx="1083115" cy="704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200" kern="1200" dirty="0" smtClean="0"/>
            <a:t>Punkte de-markieren</a:t>
          </a:r>
          <a:endParaRPr lang="de-AT" sz="1200" kern="1200" dirty="0"/>
        </a:p>
      </dsp:txBody>
      <dsp:txXfrm>
        <a:off x="2926003" y="3855000"/>
        <a:ext cx="1014379" cy="635289"/>
      </dsp:txXfrm>
    </dsp:sp>
    <dsp:sp modelId="{A46D66CB-A53A-4281-9A6F-113A64D0EA7E}">
      <dsp:nvSpPr>
        <dsp:cNvPr id="0" name=""/>
        <dsp:cNvSpPr/>
      </dsp:nvSpPr>
      <dsp:spPr>
        <a:xfrm>
          <a:off x="552307" y="353316"/>
          <a:ext cx="4018296" cy="4018296"/>
        </a:xfrm>
        <a:custGeom>
          <a:avLst/>
          <a:gdLst/>
          <a:ahLst/>
          <a:cxnLst/>
          <a:rect l="0" t="0" r="0" b="0"/>
          <a:pathLst>
            <a:path>
              <a:moveTo>
                <a:pt x="2208432" y="4008389"/>
              </a:moveTo>
              <a:arcTo wR="2009148" hR="2009148" stAng="5058455" swAng="683091"/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8483CF-B0B2-4F5F-9EE5-C1C93F8EF65F}">
      <dsp:nvSpPr>
        <dsp:cNvPr id="0" name=""/>
        <dsp:cNvSpPr/>
      </dsp:nvSpPr>
      <dsp:spPr>
        <a:xfrm>
          <a:off x="1148161" y="3820632"/>
          <a:ext cx="1083115" cy="704025"/>
        </a:xfrm>
        <a:prstGeom prst="roundRect">
          <a:avLst/>
        </a:prstGeom>
        <a:solidFill>
          <a:schemeClr val="accent4">
            <a:lumMod val="5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200" kern="1200" dirty="0" smtClean="0"/>
            <a:t>Swap</a:t>
          </a:r>
          <a:endParaRPr lang="de-AT" sz="1200" kern="1200" dirty="0"/>
        </a:p>
      </dsp:txBody>
      <dsp:txXfrm>
        <a:off x="1182529" y="3855000"/>
        <a:ext cx="1014379" cy="635289"/>
      </dsp:txXfrm>
    </dsp:sp>
    <dsp:sp modelId="{558AFA35-0890-4609-A0DD-E770503E8D71}">
      <dsp:nvSpPr>
        <dsp:cNvPr id="0" name=""/>
        <dsp:cNvSpPr/>
      </dsp:nvSpPr>
      <dsp:spPr>
        <a:xfrm>
          <a:off x="552307" y="353316"/>
          <a:ext cx="4018296" cy="4018296"/>
        </a:xfrm>
        <a:custGeom>
          <a:avLst/>
          <a:gdLst/>
          <a:ahLst/>
          <a:cxnLst/>
          <a:rect l="0" t="0" r="0" b="0"/>
          <a:pathLst>
            <a:path>
              <a:moveTo>
                <a:pt x="514755" y="3352081"/>
              </a:moveTo>
              <a:arcTo wR="2009148" hR="2009148" stAng="8283337" swAng="835214"/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33734A-3DE9-4DD4-ACEA-D9870D54C6D1}">
      <dsp:nvSpPr>
        <dsp:cNvPr id="0" name=""/>
        <dsp:cNvSpPr/>
      </dsp:nvSpPr>
      <dsp:spPr>
        <a:xfrm>
          <a:off x="61123" y="2457530"/>
          <a:ext cx="1083115" cy="704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200" kern="1200" dirty="0" smtClean="0"/>
            <a:t>Punkte am Spielfeld tauschen</a:t>
          </a:r>
          <a:endParaRPr lang="de-AT" sz="1200" kern="1200" dirty="0"/>
        </a:p>
      </dsp:txBody>
      <dsp:txXfrm>
        <a:off x="95491" y="2491898"/>
        <a:ext cx="1014379" cy="635289"/>
      </dsp:txXfrm>
    </dsp:sp>
    <dsp:sp modelId="{684F1CBA-5C25-4AED-BD39-594F6FC2A28A}">
      <dsp:nvSpPr>
        <dsp:cNvPr id="0" name=""/>
        <dsp:cNvSpPr/>
      </dsp:nvSpPr>
      <dsp:spPr>
        <a:xfrm>
          <a:off x="552307" y="353316"/>
          <a:ext cx="4018296" cy="4018296"/>
        </a:xfrm>
        <a:custGeom>
          <a:avLst/>
          <a:gdLst/>
          <a:ahLst/>
          <a:cxnLst/>
          <a:rect l="0" t="0" r="0" b="0"/>
          <a:pathLst>
            <a:path>
              <a:moveTo>
                <a:pt x="2927" y="1900734"/>
              </a:moveTo>
              <a:arcTo wR="2009148" hR="2009148" stAng="10985591" swAng="1064119"/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62A739-2A70-4150-B28C-3D6F17265EA8}">
      <dsp:nvSpPr>
        <dsp:cNvPr id="0" name=""/>
        <dsp:cNvSpPr/>
      </dsp:nvSpPr>
      <dsp:spPr>
        <a:xfrm>
          <a:off x="449082" y="757768"/>
          <a:ext cx="1083115" cy="704025"/>
        </a:xfrm>
        <a:prstGeom prst="roundRect">
          <a:avLst/>
        </a:prstGeom>
        <a:solidFill>
          <a:schemeClr val="accent2">
            <a:lumMod val="5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200" kern="1200" dirty="0" smtClean="0"/>
            <a:t>Punkte im Array tauschen</a:t>
          </a:r>
          <a:endParaRPr lang="de-AT" sz="1200" kern="1200" dirty="0"/>
        </a:p>
      </dsp:txBody>
      <dsp:txXfrm>
        <a:off x="483450" y="792136"/>
        <a:ext cx="1014379" cy="635289"/>
      </dsp:txXfrm>
    </dsp:sp>
    <dsp:sp modelId="{42F10653-8733-4B0C-9AC9-65F512C84695}">
      <dsp:nvSpPr>
        <dsp:cNvPr id="0" name=""/>
        <dsp:cNvSpPr/>
      </dsp:nvSpPr>
      <dsp:spPr>
        <a:xfrm>
          <a:off x="552307" y="353316"/>
          <a:ext cx="4018296" cy="4018296"/>
        </a:xfrm>
        <a:custGeom>
          <a:avLst/>
          <a:gdLst/>
          <a:ahLst/>
          <a:cxnLst/>
          <a:rect l="0" t="0" r="0" b="0"/>
          <a:pathLst>
            <a:path>
              <a:moveTo>
                <a:pt x="922320" y="319331"/>
              </a:moveTo>
              <a:arcTo wR="2009148" hR="2009148" stAng="14235142" swAng="771818"/>
            </a:path>
          </a:pathLst>
        </a:custGeom>
        <a:noFill/>
        <a:ln w="1905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97D90AC-84FC-43C1-9847-B9FF6511CF97}" type="datetimeFigureOut">
              <a:rPr lang="de-AT" smtClean="0"/>
              <a:t>20.01.2012</a:t>
            </a:fld>
            <a:endParaRPr lang="de-A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40209C2-38AE-46BD-A64B-5D9148F204E4}" type="slidenum">
              <a:rPr lang="de-AT" smtClean="0"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t</a:t>
            </a:r>
            <a:r>
              <a:rPr lang="de-AT" dirty="0" smtClean="0"/>
              <a:t>he</a:t>
            </a:r>
            <a:br>
              <a:rPr lang="de-AT" dirty="0" smtClean="0"/>
            </a:br>
            <a:r>
              <a:rPr lang="de-AT" dirty="0" smtClean="0"/>
              <a:t>stack</a:t>
            </a:r>
            <a:br>
              <a:rPr lang="de-AT" dirty="0" smtClean="0"/>
            </a:br>
            <a:r>
              <a:rPr lang="de-AT" dirty="0" smtClean="0"/>
              <a:t>sorting</a:t>
            </a:r>
            <a:br>
              <a:rPr lang="de-AT" dirty="0" smtClean="0"/>
            </a:br>
            <a:r>
              <a:rPr lang="de-AT" dirty="0" smtClean="0"/>
              <a:t>algorithm</a:t>
            </a:r>
            <a:br>
              <a:rPr lang="de-AT" dirty="0" smtClean="0"/>
            </a:br>
            <a:r>
              <a:rPr lang="de-AT" dirty="0" smtClean="0"/>
              <a:t>visualizer!</a:t>
            </a:r>
            <a:endParaRPr lang="de-A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endParaRPr lang="de-AT" dirty="0" smtClean="0"/>
          </a:p>
          <a:p>
            <a:pPr algn="ctr"/>
            <a:endParaRPr lang="de-AT" dirty="0" smtClean="0"/>
          </a:p>
          <a:p>
            <a:pPr algn="ctr"/>
            <a:r>
              <a:rPr lang="de-AT" dirty="0"/>
              <a:t>c</a:t>
            </a:r>
            <a:r>
              <a:rPr lang="de-AT" dirty="0" smtClean="0"/>
              <a:t>hristian </a:t>
            </a:r>
            <a:r>
              <a:rPr lang="de-AT" dirty="0"/>
              <a:t>b</a:t>
            </a:r>
            <a:r>
              <a:rPr lang="de-AT" dirty="0" smtClean="0"/>
              <a:t>errer	tyron </a:t>
            </a:r>
            <a:r>
              <a:rPr lang="de-AT" dirty="0"/>
              <a:t>m</a:t>
            </a:r>
            <a:r>
              <a:rPr lang="de-AT" dirty="0" smtClean="0"/>
              <a:t>adlener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9857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51894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Vergleich &amp; Metriken 2/3</a:t>
            </a:r>
            <a:endParaRPr lang="de-AT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5877272"/>
            <a:ext cx="3623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Durchschnittliche Abweichungen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8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13975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Vergleich &amp; Metriken 3/3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070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386344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Vergleich &amp; Metriken 3/3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4924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14006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Vergleich &amp; Metriken 3/3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7783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85860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Vergleich und Metriken 3/3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7903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Vorführung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4957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Architektur</a:t>
            </a:r>
          </a:p>
          <a:p>
            <a:r>
              <a:rPr lang="de-AT" dirty="0" smtClean="0"/>
              <a:t>How-To: Stooge Sort </a:t>
            </a:r>
            <a:r>
              <a:rPr lang="de-AT" dirty="0"/>
              <a:t>i</a:t>
            </a:r>
            <a:r>
              <a:rPr lang="de-AT" dirty="0" smtClean="0"/>
              <a:t>n PostScript</a:t>
            </a:r>
          </a:p>
          <a:p>
            <a:r>
              <a:rPr lang="de-AT" dirty="0" smtClean="0"/>
              <a:t>Vergleich &amp; Metriken</a:t>
            </a:r>
          </a:p>
          <a:p>
            <a:r>
              <a:rPr lang="de-AT" dirty="0" smtClean="0"/>
              <a:t>Eine „kleine“ Vorführung</a:t>
            </a:r>
            <a:endParaRPr lang="de-A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Übersicht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2343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Architektur 1/2</a:t>
            </a:r>
            <a:endParaRPr lang="de-AT" dirty="0"/>
          </a:p>
        </p:txBody>
      </p:sp>
      <p:sp>
        <p:nvSpPr>
          <p:cNvPr id="4" name="Rectangle 3"/>
          <p:cNvSpPr/>
          <p:nvPr/>
        </p:nvSpPr>
        <p:spPr>
          <a:xfrm>
            <a:off x="2965129" y="1688983"/>
            <a:ext cx="1512168" cy="849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Integer</a:t>
            </a:r>
          </a:p>
          <a:p>
            <a:pPr algn="ctr"/>
            <a:r>
              <a:rPr lang="de-AT" dirty="0" smtClean="0"/>
              <a:t>Array</a:t>
            </a:r>
            <a:endParaRPr lang="de-AT" dirty="0"/>
          </a:p>
        </p:txBody>
      </p:sp>
      <p:sp>
        <p:nvSpPr>
          <p:cNvPr id="5" name="Rectangle 4"/>
          <p:cNvSpPr/>
          <p:nvPr/>
        </p:nvSpPr>
        <p:spPr>
          <a:xfrm>
            <a:off x="4837337" y="1700807"/>
            <a:ext cx="1512168" cy="849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PostScript</a:t>
            </a:r>
          </a:p>
          <a:p>
            <a:pPr algn="ctr"/>
            <a:r>
              <a:rPr lang="de-AT" dirty="0" smtClean="0"/>
              <a:t>Canvas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48918" y="3861047"/>
            <a:ext cx="115212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swap</a:t>
            </a:r>
            <a:endParaRPr lang="de-AT" dirty="0"/>
          </a:p>
        </p:txBody>
      </p:sp>
      <p:sp>
        <p:nvSpPr>
          <p:cNvPr id="7" name="Rounded Rectangle 6"/>
          <p:cNvSpPr/>
          <p:nvPr/>
        </p:nvSpPr>
        <p:spPr>
          <a:xfrm>
            <a:off x="2368360" y="3861047"/>
            <a:ext cx="88481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get</a:t>
            </a:r>
            <a:endParaRPr lang="de-AT" dirty="0"/>
          </a:p>
        </p:txBody>
      </p:sp>
      <p:sp>
        <p:nvSpPr>
          <p:cNvPr id="8" name="Rounded Rectangle 7"/>
          <p:cNvSpPr/>
          <p:nvPr/>
        </p:nvSpPr>
        <p:spPr>
          <a:xfrm>
            <a:off x="3505202" y="3861047"/>
            <a:ext cx="86409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(put)</a:t>
            </a:r>
            <a:endParaRPr lang="de-AT" dirty="0"/>
          </a:p>
        </p:txBody>
      </p:sp>
      <p:sp>
        <p:nvSpPr>
          <p:cNvPr id="9" name="Rounded Rectangle 8"/>
          <p:cNvSpPr/>
          <p:nvPr/>
        </p:nvSpPr>
        <p:spPr>
          <a:xfrm>
            <a:off x="6349518" y="3861047"/>
            <a:ext cx="180020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unmarkPoints</a:t>
            </a:r>
            <a:endParaRPr lang="de-AT" dirty="0"/>
          </a:p>
        </p:txBody>
      </p:sp>
      <p:sp>
        <p:nvSpPr>
          <p:cNvPr id="10" name="Rounded Rectangle 9"/>
          <p:cNvSpPr/>
          <p:nvPr/>
        </p:nvSpPr>
        <p:spPr>
          <a:xfrm>
            <a:off x="4621326" y="3861047"/>
            <a:ext cx="144854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markPoints</a:t>
            </a:r>
            <a:endParaRPr lang="de-AT" dirty="0"/>
          </a:p>
        </p:txBody>
      </p:sp>
      <p:cxnSp>
        <p:nvCxnSpPr>
          <p:cNvPr id="20" name="Straight Arrow Connector 19"/>
          <p:cNvCxnSpPr>
            <a:stCxn id="6" idx="0"/>
            <a:endCxn id="4" idx="2"/>
          </p:cNvCxnSpPr>
          <p:nvPr/>
        </p:nvCxnSpPr>
        <p:spPr>
          <a:xfrm flipV="1">
            <a:off x="1524982" y="2538042"/>
            <a:ext cx="2196231" cy="132300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0"/>
            <a:endCxn id="5" idx="2"/>
          </p:cNvCxnSpPr>
          <p:nvPr/>
        </p:nvCxnSpPr>
        <p:spPr>
          <a:xfrm flipV="1">
            <a:off x="1524982" y="2549866"/>
            <a:ext cx="4068439" cy="131118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0"/>
            <a:endCxn id="4" idx="2"/>
          </p:cNvCxnSpPr>
          <p:nvPr/>
        </p:nvCxnSpPr>
        <p:spPr>
          <a:xfrm flipV="1">
            <a:off x="2810767" y="2538042"/>
            <a:ext cx="910446" cy="132300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0"/>
            <a:endCxn id="4" idx="2"/>
          </p:cNvCxnSpPr>
          <p:nvPr/>
        </p:nvCxnSpPr>
        <p:spPr>
          <a:xfrm flipH="1" flipV="1">
            <a:off x="3721213" y="2538042"/>
            <a:ext cx="216037" cy="132300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0"/>
            <a:endCxn id="5" idx="2"/>
          </p:cNvCxnSpPr>
          <p:nvPr/>
        </p:nvCxnSpPr>
        <p:spPr>
          <a:xfrm flipV="1">
            <a:off x="5345598" y="2549866"/>
            <a:ext cx="247823" cy="131118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9" idx="0"/>
            <a:endCxn id="5" idx="2"/>
          </p:cNvCxnSpPr>
          <p:nvPr/>
        </p:nvCxnSpPr>
        <p:spPr>
          <a:xfrm flipH="1" flipV="1">
            <a:off x="5593421" y="2549866"/>
            <a:ext cx="1656197" cy="131118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3721213" y="5589240"/>
            <a:ext cx="1873193" cy="936104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Sorting Algorithms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392975" y="4653136"/>
            <a:ext cx="5296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4400" dirty="0" smtClean="0"/>
              <a:t>?</a:t>
            </a:r>
            <a:endParaRPr lang="de-AT" sz="4400" dirty="0"/>
          </a:p>
        </p:txBody>
      </p:sp>
      <p:cxnSp>
        <p:nvCxnSpPr>
          <p:cNvPr id="45" name="Elbow Connector 44"/>
          <p:cNvCxnSpPr>
            <a:stCxn id="6" idx="2"/>
            <a:endCxn id="8" idx="2"/>
          </p:cNvCxnSpPr>
          <p:nvPr/>
        </p:nvCxnSpPr>
        <p:spPr>
          <a:xfrm rot="16200000" flipH="1">
            <a:off x="2731116" y="3230977"/>
            <a:ext cx="12700" cy="2412268"/>
          </a:xfrm>
          <a:prstGeom prst="bentConnector3">
            <a:avLst>
              <a:gd name="adj1" fmla="val 2988354"/>
            </a:avLst>
          </a:prstGeom>
          <a:ln w="158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36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Architektur 2/2</a:t>
            </a:r>
            <a:endParaRPr lang="de-AT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826748"/>
              </p:ext>
            </p:extLst>
          </p:nvPr>
        </p:nvGraphicFramePr>
        <p:xfrm>
          <a:off x="3563888" y="1481138"/>
          <a:ext cx="5122912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/>
          <p:cNvSpPr/>
          <p:nvPr/>
        </p:nvSpPr>
        <p:spPr>
          <a:xfrm>
            <a:off x="467544" y="1988840"/>
            <a:ext cx="288032" cy="28803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TextBox 7"/>
          <p:cNvSpPr txBox="1"/>
          <p:nvPr/>
        </p:nvSpPr>
        <p:spPr>
          <a:xfrm>
            <a:off x="827584" y="1948190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Canvas</a:t>
            </a:r>
            <a:endParaRPr lang="de-AT" dirty="0"/>
          </a:p>
        </p:txBody>
      </p:sp>
      <p:sp>
        <p:nvSpPr>
          <p:cNvPr id="9" name="Oval 8"/>
          <p:cNvSpPr/>
          <p:nvPr/>
        </p:nvSpPr>
        <p:spPr>
          <a:xfrm>
            <a:off x="467544" y="2708920"/>
            <a:ext cx="288032" cy="288032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TextBox 9"/>
          <p:cNvSpPr txBox="1"/>
          <p:nvPr/>
        </p:nvSpPr>
        <p:spPr>
          <a:xfrm>
            <a:off x="827583" y="2682117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Array</a:t>
            </a:r>
            <a:endParaRPr lang="de-AT" dirty="0"/>
          </a:p>
        </p:txBody>
      </p:sp>
      <p:sp>
        <p:nvSpPr>
          <p:cNvPr id="11" name="Oval 10"/>
          <p:cNvSpPr/>
          <p:nvPr/>
        </p:nvSpPr>
        <p:spPr>
          <a:xfrm>
            <a:off x="467544" y="3429000"/>
            <a:ext cx="288032" cy="288032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Box 11"/>
          <p:cNvSpPr txBox="1"/>
          <p:nvPr/>
        </p:nvSpPr>
        <p:spPr>
          <a:xfrm>
            <a:off x="827584" y="3388350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/>
              <a:t>Algorithmus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4310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Einfach, rekursiv, total ineffizient</a:t>
            </a:r>
            <a:endParaRPr lang="de-A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Stooge Sort in PostScript 1/4</a:t>
            </a:r>
            <a:endParaRPr lang="de-AT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2708920"/>
            <a:ext cx="560922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>
                <a:solidFill>
                  <a:schemeClr val="bg2">
                    <a:lumMod val="50000"/>
                  </a:schemeClr>
                </a:solidFill>
                <a:effectLst/>
                <a:latin typeface="+mj-lt"/>
              </a:rPr>
              <a:t>algorithm</a:t>
            </a:r>
            <a:r>
              <a:rPr lang="de-AT" dirty="0" smtClean="0">
                <a:effectLst/>
                <a:latin typeface="+mj-lt"/>
              </a:rPr>
              <a:t> stoogeSort (i = </a:t>
            </a:r>
            <a:r>
              <a:rPr lang="de-AT" dirty="0" smtClean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</a:rPr>
              <a:t>0</a:t>
            </a:r>
            <a:r>
              <a:rPr lang="de-AT" dirty="0" smtClean="0">
                <a:effectLst/>
                <a:latin typeface="+mj-lt"/>
              </a:rPr>
              <a:t>, j = length(L) - </a:t>
            </a:r>
            <a:r>
              <a:rPr lang="de-AT" dirty="0" smtClean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</a:rPr>
              <a:t>1</a:t>
            </a:r>
            <a:r>
              <a:rPr lang="de-AT" dirty="0" smtClean="0">
                <a:effectLst/>
                <a:latin typeface="+mj-lt"/>
              </a:rPr>
              <a:t>)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effectLst/>
                <a:latin typeface="+mj-lt"/>
              </a:rPr>
              <a:t>if</a:t>
            </a:r>
            <a:r>
              <a:rPr lang="de-AT" dirty="0" smtClean="0">
                <a:effectLst/>
                <a:latin typeface="+mj-lt"/>
              </a:rPr>
              <a:t> L[j] &lt; L[i]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effectLst/>
                <a:latin typeface="+mj-lt"/>
              </a:rPr>
              <a:t>then</a:t>
            </a:r>
            <a:r>
              <a:rPr lang="de-AT" dirty="0" smtClean="0">
                <a:effectLst/>
                <a:latin typeface="+mj-lt"/>
              </a:rPr>
              <a:t> 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</a:t>
            </a:r>
            <a:r>
              <a:rPr lang="de-AT" dirty="0" smtClean="0">
                <a:effectLst/>
                <a:latin typeface="+mj-lt"/>
              </a:rPr>
              <a:t>L[i] ↔ L[j] 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effectLst/>
                <a:latin typeface="+mj-lt"/>
              </a:rPr>
              <a:t>if</a:t>
            </a:r>
            <a:r>
              <a:rPr lang="de-AT" dirty="0" smtClean="0">
                <a:effectLst/>
                <a:latin typeface="+mj-lt"/>
              </a:rPr>
              <a:t> (j - i + 1) &gt;= </a:t>
            </a:r>
            <a:r>
              <a:rPr lang="de-AT" dirty="0" smtClean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</a:rPr>
              <a:t>3</a:t>
            </a:r>
            <a:r>
              <a:rPr lang="de-AT" dirty="0" smtClean="0">
                <a:effectLst/>
                <a:latin typeface="+mj-lt"/>
              </a:rPr>
              <a:t>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effectLst/>
                <a:latin typeface="+mj-lt"/>
              </a:rPr>
              <a:t>then</a:t>
            </a:r>
            <a:r>
              <a:rPr lang="de-AT" dirty="0" smtClean="0">
                <a:effectLst/>
                <a:latin typeface="+mj-lt"/>
              </a:rPr>
              <a:t> 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</a:t>
            </a:r>
            <a:r>
              <a:rPr lang="de-AT" dirty="0" smtClean="0">
                <a:effectLst/>
                <a:latin typeface="+mj-lt"/>
              </a:rPr>
              <a:t>t = (j - i + </a:t>
            </a:r>
            <a:r>
              <a:rPr lang="de-AT" dirty="0" smtClean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</a:rPr>
              <a:t>1</a:t>
            </a:r>
            <a:r>
              <a:rPr lang="de-AT" dirty="0" smtClean="0">
                <a:effectLst/>
                <a:latin typeface="+mj-lt"/>
              </a:rPr>
              <a:t>) / </a:t>
            </a:r>
            <a:r>
              <a:rPr lang="de-AT" dirty="0" smtClean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</a:rPr>
              <a:t>3</a:t>
            </a:r>
            <a:r>
              <a:rPr lang="de-AT" dirty="0" smtClean="0">
                <a:effectLst/>
                <a:latin typeface="+mj-lt"/>
              </a:rPr>
              <a:t> 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</a:t>
            </a:r>
            <a:r>
              <a:rPr lang="de-AT" dirty="0" smtClean="0">
                <a:effectLst/>
                <a:latin typeface="+mj-lt"/>
              </a:rPr>
              <a:t>stoogeSort (i, j - t) 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</a:t>
            </a:r>
            <a:r>
              <a:rPr lang="de-AT" dirty="0" smtClean="0">
                <a:effectLst/>
                <a:latin typeface="+mj-lt"/>
              </a:rPr>
              <a:t>stoogeSort (i + t, j ) 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</a:t>
            </a:r>
            <a:r>
              <a:rPr lang="de-AT" dirty="0" smtClean="0">
                <a:effectLst/>
                <a:latin typeface="+mj-lt"/>
              </a:rPr>
              <a:t>stoogeSort (i, j-t)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59832" y="3143002"/>
            <a:ext cx="0" cy="360040"/>
          </a:xfrm>
          <a:prstGeom prst="line">
            <a:avLst/>
          </a:prstGeom>
          <a:ln w="19050"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16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Erster Schritt: Skelett festlegen</a:t>
            </a:r>
            <a:endParaRPr lang="de-A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Stooge Sort in PostScript 2/4</a:t>
            </a:r>
            <a:endParaRPr lang="de-AT" dirty="0"/>
          </a:p>
        </p:txBody>
      </p:sp>
      <p:sp>
        <p:nvSpPr>
          <p:cNvPr id="4" name="TextBox 3"/>
          <p:cNvSpPr txBox="1"/>
          <p:nvPr/>
        </p:nvSpPr>
        <p:spPr>
          <a:xfrm>
            <a:off x="3059832" y="2132856"/>
            <a:ext cx="330090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>
                <a:latin typeface="+mj-lt"/>
              </a:rPr>
              <a:t>/</a:t>
            </a:r>
            <a:r>
              <a:rPr lang="de-AT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stoogeSort</a:t>
            </a:r>
          </a:p>
          <a:p>
            <a:r>
              <a:rPr lang="de-AT" dirty="0" smtClean="0">
                <a:latin typeface="+mj-lt"/>
              </a:rPr>
              <a:t>{</a:t>
            </a:r>
            <a:endParaRPr lang="de-AT" dirty="0">
              <a:latin typeface="+mj-lt"/>
            </a:endParaRPr>
          </a:p>
          <a:p>
            <a:r>
              <a:rPr lang="de-AT" dirty="0">
                <a:latin typeface="+mj-lt"/>
              </a:rPr>
              <a:t>  /</a:t>
            </a:r>
            <a:r>
              <a:rPr lang="de-AT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ss</a:t>
            </a:r>
          </a:p>
          <a:p>
            <a:r>
              <a:rPr lang="de-AT" dirty="0">
                <a:latin typeface="+mj-lt"/>
              </a:rPr>
              <a:t>  {</a:t>
            </a:r>
          </a:p>
          <a:p>
            <a:r>
              <a:rPr lang="de-AT" dirty="0" smtClean="0">
                <a:latin typeface="+mj-lt"/>
              </a:rPr>
              <a:t>    {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}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if</a:t>
            </a:r>
          </a:p>
          <a:p>
            <a:r>
              <a:rPr lang="de-AT" dirty="0" smtClean="0">
                <a:latin typeface="+mj-lt"/>
              </a:rPr>
              <a:t>    {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 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ss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 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ss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 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ss</a:t>
            </a: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  }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if</a:t>
            </a:r>
          </a:p>
          <a:p>
            <a:r>
              <a:rPr lang="de-AT" dirty="0" smtClean="0">
                <a:latin typeface="+mj-lt"/>
              </a:rPr>
              <a:t>  } </a:t>
            </a:r>
            <a:r>
              <a:rPr lang="de-AT" dirty="0">
                <a:latin typeface="+mj-lt"/>
              </a:rPr>
              <a:t>bind def</a:t>
            </a:r>
          </a:p>
          <a:p>
            <a:r>
              <a:rPr lang="de-AT" dirty="0">
                <a:latin typeface="+mj-lt"/>
              </a:rPr>
              <a:t>  </a:t>
            </a:r>
            <a:r>
              <a:rPr lang="de-AT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0</a:t>
            </a:r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fsize     </a:t>
            </a:r>
            <a:r>
              <a:rPr lang="de-AT" dirty="0" smtClean="0">
                <a:solidFill>
                  <a:srgbClr val="00B050"/>
                </a:solidFill>
                <a:latin typeface="+mj-lt"/>
              </a:rPr>
              <a:t>% Stack: i j</a:t>
            </a:r>
          </a:p>
          <a:p>
            <a:r>
              <a:rPr lang="de-AT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 ss</a:t>
            </a:r>
            <a:r>
              <a:rPr lang="de-AT" dirty="0" smtClean="0">
                <a:latin typeface="+mj-lt"/>
              </a:rPr>
              <a:t>          </a:t>
            </a:r>
            <a:r>
              <a:rPr lang="de-AT" dirty="0" smtClean="0">
                <a:solidFill>
                  <a:srgbClr val="00B050"/>
                </a:solidFill>
                <a:latin typeface="+mj-lt"/>
              </a:rPr>
              <a:t>% Stack:</a:t>
            </a:r>
            <a:endParaRPr lang="de-AT" dirty="0">
              <a:solidFill>
                <a:srgbClr val="00B050"/>
              </a:solidFill>
              <a:latin typeface="+mj-lt"/>
            </a:endParaRPr>
          </a:p>
          <a:p>
            <a:r>
              <a:rPr lang="de-AT" dirty="0" smtClean="0">
                <a:latin typeface="+mj-lt"/>
              </a:rPr>
              <a:t>} </a:t>
            </a:r>
            <a:r>
              <a:rPr lang="de-AT" dirty="0">
                <a:latin typeface="+mj-lt"/>
              </a:rPr>
              <a:t>bind def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203848" y="3068960"/>
            <a:ext cx="0" cy="720080"/>
          </a:xfrm>
          <a:prstGeom prst="line">
            <a:avLst/>
          </a:prstGeom>
          <a:ln w="19050"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77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Code und Debug-Operationen einfügen</a:t>
            </a:r>
            <a:endParaRPr lang="de-A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Stooge Sort in Postscript 3/4</a:t>
            </a:r>
            <a:endParaRPr lang="de-AT" dirty="0"/>
          </a:p>
        </p:txBody>
      </p:sp>
      <p:sp>
        <p:nvSpPr>
          <p:cNvPr id="4" name="TextBox 3"/>
          <p:cNvSpPr txBox="1"/>
          <p:nvPr/>
        </p:nvSpPr>
        <p:spPr>
          <a:xfrm>
            <a:off x="3961958" y="2134011"/>
            <a:ext cx="457048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 smtClean="0">
                <a:solidFill>
                  <a:schemeClr val="accent6"/>
                </a:solidFill>
                <a:latin typeface="+mj-lt"/>
              </a:rPr>
              <a:t>(</a:t>
            </a:r>
            <a:r>
              <a:rPr lang="de-AT" dirty="0">
                <a:solidFill>
                  <a:schemeClr val="accent6"/>
                </a:solidFill>
                <a:latin typeface="+mj-lt"/>
              </a:rPr>
              <a:t>ss, out, 0, Stack: i j) </a:t>
            </a:r>
            <a:r>
              <a:rPr lang="de-AT" dirty="0">
                <a:latin typeface="+mj-lt"/>
              </a:rPr>
              <a:t>pp</a:t>
            </a:r>
          </a:p>
          <a:p>
            <a:r>
              <a:rPr lang="de-AT" dirty="0" smtClean="0">
                <a:latin typeface="+mj-lt"/>
              </a:rPr>
              <a:t>2dup</a:t>
            </a:r>
            <a:endParaRPr lang="de-AT" dirty="0">
              <a:latin typeface="+mj-lt"/>
            </a:endParaRPr>
          </a:p>
          <a:p>
            <a:r>
              <a:rPr lang="de-AT" dirty="0" smtClean="0">
                <a:solidFill>
                  <a:schemeClr val="accent6"/>
                </a:solidFill>
                <a:latin typeface="+mj-lt"/>
              </a:rPr>
              <a:t>(</a:t>
            </a:r>
            <a:r>
              <a:rPr lang="de-AT" dirty="0">
                <a:solidFill>
                  <a:schemeClr val="accent6"/>
                </a:solidFill>
                <a:latin typeface="+mj-lt"/>
              </a:rPr>
              <a:t>ss, out, 1, Stack: i j i j) </a:t>
            </a:r>
            <a:r>
              <a:rPr lang="de-AT" dirty="0">
                <a:latin typeface="+mj-lt"/>
              </a:rPr>
              <a:t>pp</a:t>
            </a:r>
          </a:p>
          <a:p>
            <a:r>
              <a:rPr lang="de-AT" dirty="0" smtClean="0">
                <a:latin typeface="+mj-lt"/>
              </a:rPr>
              <a:t>ppop </a:t>
            </a:r>
            <a:r>
              <a:rPr lang="de-AT" dirty="0">
                <a:solidFill>
                  <a:srgbClr val="00B050"/>
                </a:solidFill>
                <a:latin typeface="+mj-lt"/>
              </a:rPr>
              <a:t>% Mark</a:t>
            </a:r>
          </a:p>
          <a:p>
            <a:r>
              <a:rPr lang="de-AT" dirty="0" smtClean="0">
                <a:solidFill>
                  <a:schemeClr val="accent6"/>
                </a:solidFill>
                <a:latin typeface="+mj-lt"/>
              </a:rPr>
              <a:t>(</a:t>
            </a:r>
            <a:r>
              <a:rPr lang="de-AT" dirty="0">
                <a:solidFill>
                  <a:schemeClr val="accent6"/>
                </a:solidFill>
                <a:latin typeface="+mj-lt"/>
              </a:rPr>
              <a:t>ss, out, 2, Stack: i j)</a:t>
            </a:r>
            <a:r>
              <a:rPr lang="de-AT" dirty="0">
                <a:latin typeface="+mj-lt"/>
              </a:rPr>
              <a:t> pp</a:t>
            </a:r>
          </a:p>
          <a:p>
            <a:r>
              <a:rPr lang="en-US" dirty="0" smtClean="0">
                <a:latin typeface="+mj-lt"/>
              </a:rPr>
              <a:t>2dup </a:t>
            </a:r>
            <a:r>
              <a:rPr lang="en-US" dirty="0">
                <a:latin typeface="+mj-lt"/>
              </a:rPr>
              <a:t>2 { </a:t>
            </a:r>
            <a:r>
              <a:rPr lang="en-US" dirty="0" err="1">
                <a:latin typeface="+mj-lt"/>
              </a:rPr>
              <a:t>exch</a:t>
            </a:r>
            <a:r>
              <a:rPr lang="en-US" dirty="0">
                <a:latin typeface="+mj-lt"/>
              </a:rPr>
              <a:t> field </a:t>
            </a:r>
            <a:r>
              <a:rPr lang="en-US" dirty="0" err="1">
                <a:latin typeface="+mj-lt"/>
              </a:rPr>
              <a:t>exch</a:t>
            </a:r>
            <a:r>
              <a:rPr lang="en-US" dirty="0">
                <a:latin typeface="+mj-lt"/>
              </a:rPr>
              <a:t> get+ } repeat</a:t>
            </a:r>
          </a:p>
          <a:p>
            <a:r>
              <a:rPr lang="de-AT" dirty="0" smtClean="0">
                <a:solidFill>
                  <a:schemeClr val="accent6"/>
                </a:solidFill>
                <a:latin typeface="+mj-lt"/>
              </a:rPr>
              <a:t>(</a:t>
            </a:r>
            <a:r>
              <a:rPr lang="de-AT" dirty="0">
                <a:solidFill>
                  <a:schemeClr val="accent6"/>
                </a:solidFill>
                <a:latin typeface="+mj-lt"/>
              </a:rPr>
              <a:t>ss, out, 3, Stack: i j f[i] f[j]) </a:t>
            </a:r>
            <a:r>
              <a:rPr lang="de-AT" dirty="0">
                <a:latin typeface="+mj-lt"/>
              </a:rPr>
              <a:t>pp</a:t>
            </a:r>
          </a:p>
          <a:p>
            <a:r>
              <a:rPr lang="sv-SE" dirty="0" smtClean="0">
                <a:latin typeface="+mj-lt"/>
              </a:rPr>
              <a:t>gt </a:t>
            </a:r>
            <a:r>
              <a:rPr lang="sv-SE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3</a:t>
            </a:r>
            <a:r>
              <a:rPr lang="sv-SE" dirty="0">
                <a:latin typeface="+mj-lt"/>
              </a:rPr>
              <a:t> </a:t>
            </a:r>
            <a:r>
              <a:rPr lang="sv-SE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1</a:t>
            </a:r>
            <a:r>
              <a:rPr lang="sv-SE" dirty="0">
                <a:latin typeface="+mj-lt"/>
              </a:rPr>
              <a:t> roll 2dup ppop rot </a:t>
            </a:r>
            <a:r>
              <a:rPr lang="sv-SE" dirty="0">
                <a:solidFill>
                  <a:srgbClr val="00B050"/>
                </a:solidFill>
                <a:latin typeface="+mj-lt"/>
              </a:rPr>
              <a:t>% Unmark</a:t>
            </a:r>
          </a:p>
          <a:p>
            <a:r>
              <a:rPr lang="en-US" dirty="0" smtClean="0">
                <a:solidFill>
                  <a:schemeClr val="accent6"/>
                </a:solidFill>
                <a:latin typeface="+mj-lt"/>
              </a:rPr>
              <a:t>(</a:t>
            </a:r>
            <a:r>
              <a:rPr lang="en-US" dirty="0" err="1">
                <a:solidFill>
                  <a:schemeClr val="accent6"/>
                </a:solidFill>
                <a:latin typeface="+mj-lt"/>
              </a:rPr>
              <a:t>ss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, out, 4, Stack: </a:t>
            </a:r>
            <a:r>
              <a:rPr lang="en-US" dirty="0" err="1">
                <a:solidFill>
                  <a:schemeClr val="accent6"/>
                </a:solidFill>
                <a:latin typeface="+mj-lt"/>
              </a:rPr>
              <a:t>i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 j res)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pp</a:t>
            </a:r>
            <a:endParaRPr lang="en-US" dirty="0">
              <a:latin typeface="+mj-lt"/>
            </a:endParaRPr>
          </a:p>
          <a:p>
            <a:r>
              <a:rPr lang="de-AT" dirty="0" smtClean="0">
                <a:latin typeface="+mj-lt"/>
              </a:rPr>
              <a:t>{</a:t>
            </a:r>
            <a:endParaRPr lang="de-AT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  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(</a:t>
            </a:r>
            <a:r>
              <a:rPr lang="en-US" dirty="0" err="1">
                <a:solidFill>
                  <a:schemeClr val="accent6"/>
                </a:solidFill>
                <a:latin typeface="+mj-lt"/>
              </a:rPr>
              <a:t>ss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, if1, 0, Stack: </a:t>
            </a:r>
            <a:r>
              <a:rPr lang="en-US" dirty="0" err="1">
                <a:solidFill>
                  <a:schemeClr val="accent6"/>
                </a:solidFill>
                <a:latin typeface="+mj-lt"/>
              </a:rPr>
              <a:t>i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 j) </a:t>
            </a:r>
            <a:r>
              <a:rPr lang="en-US" dirty="0" err="1">
                <a:latin typeface="+mj-lt"/>
              </a:rPr>
              <a:t>pp</a:t>
            </a:r>
            <a:endParaRPr lang="en-US" dirty="0">
              <a:latin typeface="+mj-lt"/>
            </a:endParaRPr>
          </a:p>
          <a:p>
            <a:r>
              <a:rPr lang="de-AT" dirty="0" smtClean="0">
                <a:latin typeface="+mj-lt"/>
              </a:rPr>
              <a:t>  </a:t>
            </a:r>
            <a:r>
              <a:rPr lang="de-AT" dirty="0">
                <a:latin typeface="+mj-lt"/>
              </a:rPr>
              <a:t>2dup swap</a:t>
            </a:r>
          </a:p>
          <a:p>
            <a:r>
              <a:rPr lang="en-US" dirty="0" smtClean="0">
                <a:latin typeface="+mj-lt"/>
              </a:rPr>
              <a:t>  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(</a:t>
            </a:r>
            <a:r>
              <a:rPr lang="en-US" dirty="0" err="1">
                <a:solidFill>
                  <a:schemeClr val="accent6"/>
                </a:solidFill>
                <a:latin typeface="+mj-lt"/>
              </a:rPr>
              <a:t>ss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, if1, 1, Stack: </a:t>
            </a:r>
            <a:r>
              <a:rPr lang="en-US" dirty="0" err="1">
                <a:solidFill>
                  <a:schemeClr val="accent6"/>
                </a:solidFill>
                <a:latin typeface="+mj-lt"/>
              </a:rPr>
              <a:t>i</a:t>
            </a:r>
            <a:r>
              <a:rPr lang="en-US" dirty="0">
                <a:solidFill>
                  <a:schemeClr val="accent6"/>
                </a:solidFill>
                <a:latin typeface="+mj-lt"/>
              </a:rPr>
              <a:t> j) </a:t>
            </a:r>
            <a:r>
              <a:rPr lang="en-US" dirty="0" err="1">
                <a:latin typeface="+mj-lt"/>
              </a:rPr>
              <a:t>pp</a:t>
            </a:r>
            <a:endParaRPr lang="en-US" dirty="0">
              <a:latin typeface="+mj-lt"/>
            </a:endParaRPr>
          </a:p>
          <a:p>
            <a:r>
              <a:rPr lang="de-AT" dirty="0" smtClean="0">
                <a:latin typeface="+mj-lt"/>
              </a:rPr>
              <a:t>}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if</a:t>
            </a:r>
          </a:p>
          <a:p>
            <a:r>
              <a:rPr lang="de-AT" dirty="0" smtClean="0">
                <a:latin typeface="+mj-lt"/>
              </a:rPr>
              <a:t>...</a:t>
            </a:r>
            <a:endParaRPr lang="de-AT" dirty="0">
              <a:latin typeface="+mj-lt"/>
            </a:endParaRPr>
          </a:p>
          <a:p>
            <a:endParaRPr lang="de-AT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3513782"/>
            <a:ext cx="283923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</a:t>
            </a:r>
            <a:r>
              <a:rPr lang="de-AT" dirty="0">
                <a:latin typeface="+mj-lt"/>
              </a:rPr>
              <a:t>L[j] </a:t>
            </a:r>
            <a:r>
              <a:rPr lang="de-AT" dirty="0" smtClean="0">
                <a:latin typeface="+mj-lt"/>
              </a:rPr>
              <a:t>  </a:t>
            </a:r>
            <a:r>
              <a:rPr lang="de-AT" dirty="0">
                <a:latin typeface="+mj-lt"/>
              </a:rPr>
              <a:t>L[i</a:t>
            </a:r>
            <a:r>
              <a:rPr lang="de-AT" dirty="0" smtClean="0">
                <a:latin typeface="+mj-lt"/>
              </a:rPr>
              <a:t>] ........</a:t>
            </a:r>
            <a:endParaRPr lang="de-AT" dirty="0">
              <a:latin typeface="+mj-lt"/>
            </a:endParaRPr>
          </a:p>
          <a:p>
            <a:endParaRPr lang="de-AT" dirty="0" smtClean="0">
              <a:latin typeface="+mj-lt"/>
            </a:endParaRPr>
          </a:p>
          <a:p>
            <a:r>
              <a:rPr lang="de-AT" dirty="0" smtClean="0">
                <a:latin typeface="+mj-lt"/>
              </a:rPr>
              <a:t>        &lt; .............</a:t>
            </a:r>
            <a:endParaRPr lang="de-AT" dirty="0">
              <a:latin typeface="+mj-lt"/>
            </a:endParaRPr>
          </a:p>
          <a:p>
            <a:endParaRPr lang="de-AT" dirty="0" smtClean="0">
              <a:latin typeface="+mj-lt"/>
            </a:endParaRPr>
          </a:p>
          <a:p>
            <a:r>
              <a:rPr lang="de-AT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f</a:t>
            </a:r>
            <a:r>
              <a:rPr lang="de-AT" dirty="0" smtClean="0">
                <a:latin typeface="+mj-lt"/>
              </a:rPr>
              <a:t>             </a:t>
            </a:r>
            <a:r>
              <a:rPr lang="de-AT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then </a:t>
            </a:r>
            <a:r>
              <a:rPr lang="de-AT" dirty="0" smtClean="0">
                <a:latin typeface="+mj-lt"/>
              </a:rPr>
              <a:t>...</a:t>
            </a:r>
            <a:endParaRPr lang="de-AT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de-AT" dirty="0" smtClean="0">
              <a:latin typeface="+mj-lt"/>
            </a:endParaRPr>
          </a:p>
          <a:p>
            <a:r>
              <a:rPr lang="de-AT" dirty="0">
                <a:latin typeface="+mj-lt"/>
              </a:rPr>
              <a:t> </a:t>
            </a:r>
            <a:r>
              <a:rPr lang="de-AT" dirty="0" smtClean="0">
                <a:latin typeface="+mj-lt"/>
              </a:rPr>
              <a:t> L[i</a:t>
            </a:r>
            <a:r>
              <a:rPr lang="de-AT" dirty="0">
                <a:latin typeface="+mj-lt"/>
              </a:rPr>
              <a:t>] ↔ L[j</a:t>
            </a:r>
            <a:r>
              <a:rPr lang="de-AT" dirty="0" smtClean="0">
                <a:latin typeface="+mj-lt"/>
              </a:rPr>
              <a:t>] .........</a:t>
            </a:r>
            <a:endParaRPr lang="de-AT" dirty="0">
              <a:latin typeface="+mj-lt"/>
            </a:endParaRPr>
          </a:p>
          <a:p>
            <a:endParaRPr lang="de-A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055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Die Funktion pp:</a:t>
            </a:r>
            <a:br>
              <a:rPr lang="de-AT" dirty="0" smtClean="0"/>
            </a:br>
            <a:r>
              <a:rPr lang="de-AT" dirty="0" smtClean="0"/>
              <a:t/>
            </a:r>
            <a:br>
              <a:rPr lang="de-AT" dirty="0" smtClean="0"/>
            </a:br>
            <a:r>
              <a:rPr lang="de-AT" sz="2000" dirty="0" smtClean="0">
                <a:latin typeface="+mj-lt"/>
              </a:rPr>
              <a:t>/</a:t>
            </a:r>
            <a:r>
              <a:rPr lang="de-AT" sz="2000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pp</a:t>
            </a:r>
            <a:r>
              <a:rPr lang="de-AT" sz="2000" dirty="0">
                <a:latin typeface="+mj-lt"/>
              </a:rPr>
              <a:t> { print </a:t>
            </a:r>
            <a:r>
              <a:rPr lang="de-AT" sz="2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(\n)</a:t>
            </a:r>
            <a:r>
              <a:rPr lang="de-AT" sz="2000" dirty="0">
                <a:latin typeface="+mj-lt"/>
              </a:rPr>
              <a:t> print field pstack pop flush pause } </a:t>
            </a:r>
            <a:r>
              <a:rPr lang="de-AT" sz="2000" dirty="0" smtClean="0">
                <a:latin typeface="+mj-lt"/>
              </a:rPr>
              <a:t>def</a:t>
            </a:r>
            <a:br>
              <a:rPr lang="de-AT" sz="2000" dirty="0" smtClean="0">
                <a:latin typeface="+mj-lt"/>
              </a:rPr>
            </a:br>
            <a:r>
              <a:rPr lang="de-AT" sz="2000" dirty="0" smtClean="0">
                <a:latin typeface="+mj-lt"/>
              </a:rPr>
              <a:t>/</a:t>
            </a:r>
            <a:r>
              <a:rPr lang="de-AT" sz="2000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pp</a:t>
            </a:r>
            <a:r>
              <a:rPr lang="de-AT" sz="2000" dirty="0" smtClean="0">
                <a:latin typeface="+mj-lt"/>
              </a:rPr>
              <a:t> </a:t>
            </a:r>
            <a:r>
              <a:rPr lang="de-AT" sz="2000" dirty="0">
                <a:latin typeface="+mj-lt"/>
              </a:rPr>
              <a:t>{ pop } </a:t>
            </a:r>
            <a:r>
              <a:rPr lang="de-AT" sz="2000" dirty="0" smtClean="0">
                <a:latin typeface="+mj-lt"/>
              </a:rPr>
              <a:t>def</a:t>
            </a:r>
          </a:p>
          <a:p>
            <a:endParaRPr lang="de-AT" sz="2000" dirty="0" smtClean="0">
              <a:latin typeface="+mj-lt"/>
            </a:endParaRPr>
          </a:p>
          <a:p>
            <a:r>
              <a:rPr lang="de-AT" dirty="0" smtClean="0"/>
              <a:t>Wie sieht das live aus?</a:t>
            </a:r>
            <a:endParaRPr lang="de-AT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Stooge Sort in PostScript 4/4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700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Vergleich &amp; Metriken </a:t>
            </a:r>
            <a:r>
              <a:rPr lang="de-AT" dirty="0" smtClean="0"/>
              <a:t>1/3</a:t>
            </a:r>
            <a:endParaRPr lang="de-AT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6286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536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1">
      <a:majorFont>
        <a:latin typeface="Ubuntu Mono"/>
        <a:ea typeface=""/>
        <a:cs typeface=""/>
      </a:majorFont>
      <a:minorFont>
        <a:latin typeface="Ubuntu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394</Words>
  <Application>Microsoft Office PowerPoint</Application>
  <PresentationFormat>On-screen Show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the stack sorting algorithm visualizer!</vt:lpstr>
      <vt:lpstr>Übersicht</vt:lpstr>
      <vt:lpstr>Architektur 1/2</vt:lpstr>
      <vt:lpstr>Architektur 2/2</vt:lpstr>
      <vt:lpstr>Stooge Sort in PostScript 1/4</vt:lpstr>
      <vt:lpstr>Stooge Sort in PostScript 2/4</vt:lpstr>
      <vt:lpstr>Stooge Sort in Postscript 3/4</vt:lpstr>
      <vt:lpstr>Stooge Sort in PostScript 4/4</vt:lpstr>
      <vt:lpstr>Vergleich &amp; Metriken 1/3</vt:lpstr>
      <vt:lpstr>Vergleich &amp; Metriken 2/3</vt:lpstr>
      <vt:lpstr>Vergleich &amp; Metriken 3/3</vt:lpstr>
      <vt:lpstr>Vergleich &amp; Metriken 3/3</vt:lpstr>
      <vt:lpstr>Vergleich &amp; Metriken 3/3</vt:lpstr>
      <vt:lpstr>Vergleich und Metriken 3/3</vt:lpstr>
      <vt:lpstr>Vorführung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Stack Sorting Algorithm Visualizer</dc:title>
  <dc:creator>Nikon the Third</dc:creator>
  <cp:keywords>sorting algorithms, stack, postscript, ps</cp:keywords>
  <cp:lastModifiedBy>Nikon the Third</cp:lastModifiedBy>
  <cp:revision>21</cp:revision>
  <dcterms:created xsi:type="dcterms:W3CDTF">2012-01-19T19:44:20Z</dcterms:created>
  <dcterms:modified xsi:type="dcterms:W3CDTF">2012-01-20T02:18:31Z</dcterms:modified>
</cp:coreProperties>
</file>